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Lst>
  <p:notesMasterIdLst>
    <p:notesMasterId r:id="rId3"/>
  </p:notesMasterIdLst>
  <p:sldIdLst>
    <p:sldId id="256" r:id="rId2"/>
  </p:sldIdLst>
  <p:sldSz cx="12192000" cy="6858000"/>
  <p:notesSz cx="6950075" cy="9236075"/>
  <p:embeddedFontLst>
    <p:embeddedFont>
      <p:font typeface="Trebuchet MS" panose="020B0603020202020204" pitchFamily="34" charset="0"/>
      <p:regular r:id="rId4"/>
      <p:bold r:id="rId5"/>
      <p:italic r:id="rId6"/>
      <p:boldItalic r:id="rId7"/>
    </p:embeddedFont>
    <p:embeddedFont>
      <p:font typeface="Roboto Slab" panose="020B0604020202020204" charset="0"/>
      <p:regular r:id="rId8"/>
      <p:bold r:id="rId9"/>
    </p:embeddedFont>
    <p:embeddedFont>
      <p:font typeface="Roboto" panose="020B0604020202020204" charset="0"/>
      <p:regular r:id="rId10"/>
      <p:bold r:id="rId11"/>
      <p:italic r:id="rId12"/>
      <p:boldItalic r:id="rId13"/>
    </p:embeddedFont>
    <p:embeddedFont>
      <p:font typeface="Comic Sans MS" panose="030F0702030302020204" pitchFamily="66"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gu2VUL8Tl4Mi7VD+t+cMm/lQHj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customschemas.google.com/relationships/presentationmetadata" Target="metadata"/><Relationship Id="rId3" Type="http://schemas.openxmlformats.org/officeDocument/2006/relationships/notesMaster" Target="notesMasters/notesMaster1.xml"/><Relationship Id="rId21" Type="http://schemas.openxmlformats.org/officeDocument/2006/relationships/theme" Target="theme/theme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lnSpc>
                <a:spcPct val="100000"/>
              </a:lnSpc>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100000"/>
              </a:lnSpc>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lnSpc>
                <a:spcPct val="100000"/>
              </a:lnSpc>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lnSpc>
                <a:spcPct val="100000"/>
              </a:lnSpc>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Trebuchet MS"/>
                <a:ea typeface="Trebuchet MS"/>
                <a:cs typeface="Trebuchet MS"/>
                <a:sym typeface="Trebuchet MS"/>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rebuchet MS"/>
                <a:ea typeface="Trebuchet MS"/>
                <a:cs typeface="Trebuchet MS"/>
                <a:sym typeface="Trebuchet MS"/>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rebuchet MS"/>
                <a:ea typeface="Trebuchet MS"/>
                <a:cs typeface="Trebuchet MS"/>
                <a:sym typeface="Trebuchet MS"/>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Tree>
    <p:extLst>
      <p:ext uri="{BB962C8B-B14F-4D97-AF65-F5344CB8AC3E}">
        <p14:creationId xmlns:p14="http://schemas.microsoft.com/office/powerpoint/2010/main" val="20241145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73" name="Google Shape;73;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lnSpc>
                <a:spcPct val="100000"/>
              </a:lnSpc>
              <a:spcBef>
                <a:spcPts val="0"/>
              </a:spcBef>
              <a:spcAft>
                <a:spcPts val="0"/>
              </a:spcAft>
              <a:buClr>
                <a:schemeClr val="dk1"/>
              </a:buClr>
              <a:buSzPts val="1200"/>
              <a:buNone/>
            </a:pPr>
            <a:endParaRPr/>
          </a:p>
        </p:txBody>
      </p:sp>
      <p:sp>
        <p:nvSpPr>
          <p:cNvPr id="74" name="Google Shape;74;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lnSpc>
                <a:spcPct val="100000"/>
              </a:lnSpc>
              <a:spcBef>
                <a:spcPts val="0"/>
              </a:spcBef>
              <a:spcAft>
                <a:spcPts val="0"/>
              </a:spcAft>
              <a:buSzPts val="1400"/>
              <a:buNone/>
            </a:pPr>
            <a:r>
              <a:rPr lang="en-US"/>
              <a:t>Notes view: </a:t>
            </a:r>
            <a:fld id="{00000000-1234-1234-1234-123412341234}" type="slidenum">
              <a:rPr lang="en-US"/>
              <a:t>0</a:t>
            </a:fld>
            <a:endParaRPr/>
          </a:p>
        </p:txBody>
      </p:sp>
    </p:spTree>
    <p:extLst>
      <p:ext uri="{BB962C8B-B14F-4D97-AF65-F5344CB8AC3E}">
        <p14:creationId xmlns:p14="http://schemas.microsoft.com/office/powerpoint/2010/main" val="411930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142b7035093_0_3616"/>
          <p:cNvSpPr/>
          <p:nvPr/>
        </p:nvSpPr>
        <p:spPr>
          <a:xfrm>
            <a:off x="2033067" y="896808"/>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6" name="Google Shape;16;g142b7035093_0_3616"/>
          <p:cNvSpPr/>
          <p:nvPr/>
        </p:nvSpPr>
        <p:spPr>
          <a:xfrm rot="10800000">
            <a:off x="8716786" y="4457271"/>
            <a:ext cx="1442131" cy="1499896"/>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7" name="Google Shape;17;g142b7035093_0_3616"/>
          <p:cNvCxnSpPr/>
          <p:nvPr/>
        </p:nvCxnSpPr>
        <p:spPr>
          <a:xfrm>
            <a:off x="5812802" y="3756618"/>
            <a:ext cx="5664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g142b7035093_0_3616"/>
          <p:cNvSpPr txBox="1">
            <a:spLocks noGrp="1"/>
          </p:cNvSpPr>
          <p:nvPr>
            <p:ph type="ctrTitle"/>
          </p:nvPr>
        </p:nvSpPr>
        <p:spPr>
          <a:xfrm>
            <a:off x="2240402" y="1585234"/>
            <a:ext cx="7711200" cy="1943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19" name="Google Shape;19;g142b7035093_0_3616"/>
          <p:cNvSpPr txBox="1">
            <a:spLocks noGrp="1"/>
          </p:cNvSpPr>
          <p:nvPr>
            <p:ph type="subTitle" idx="1"/>
          </p:nvPr>
        </p:nvSpPr>
        <p:spPr>
          <a:xfrm>
            <a:off x="2240402" y="4065933"/>
            <a:ext cx="7711200" cy="1212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a:endParaRPr/>
          </a:p>
        </p:txBody>
      </p:sp>
      <p:sp>
        <p:nvSpPr>
          <p:cNvPr id="20" name="Google Shape;20;g142b7035093_0_36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g142b7035093_0_3659"/>
          <p:cNvSpPr/>
          <p:nvPr/>
        </p:nvSpPr>
        <p:spPr>
          <a:xfrm>
            <a:off x="200" y="6769100"/>
            <a:ext cx="12191700" cy="88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g142b7035093_0_3659"/>
          <p:cNvSpPr txBox="1">
            <a:spLocks noGrp="1"/>
          </p:cNvSpPr>
          <p:nvPr>
            <p:ph type="title" hasCustomPrompt="1"/>
          </p:nvPr>
        </p:nvSpPr>
        <p:spPr>
          <a:xfrm>
            <a:off x="517200" y="1536600"/>
            <a:ext cx="11157600" cy="20511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60" name="Google Shape;60;g142b7035093_0_3659"/>
          <p:cNvSpPr txBox="1">
            <a:spLocks noGrp="1"/>
          </p:cNvSpPr>
          <p:nvPr>
            <p:ph type="body" idx="1"/>
          </p:nvPr>
        </p:nvSpPr>
        <p:spPr>
          <a:xfrm>
            <a:off x="517200" y="3892600"/>
            <a:ext cx="11157600" cy="14289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61" name="Google Shape;61;g142b7035093_0_365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g142b7035093_0_366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64"/>
        <p:cNvGrpSpPr/>
        <p:nvPr/>
      </p:nvGrpSpPr>
      <p:grpSpPr>
        <a:xfrm>
          <a:off x="0" y="0"/>
          <a:ext cx="0" cy="0"/>
          <a:chOff x="0" y="0"/>
          <a:chExt cx="0" cy="0"/>
        </a:xfrm>
      </p:grpSpPr>
      <p:sp>
        <p:nvSpPr>
          <p:cNvPr id="65" name="Google Shape;65;g142b7035093_0_3666"/>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19"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200"/>
              <a:buFont typeface="Arial"/>
              <a:buNone/>
            </a:pPr>
            <a:endParaRPr sz="1200" b="0" i="0" u="none" strike="noStrike" cap="none">
              <a:solidFill>
                <a:srgbClr val="FFFFFF"/>
              </a:solidFill>
              <a:latin typeface="Trebuchet MS"/>
              <a:ea typeface="Trebuchet MS"/>
              <a:cs typeface="Trebuchet MS"/>
              <a:sym typeface="Trebuchet MS"/>
            </a:endParaRPr>
          </a:p>
        </p:txBody>
      </p:sp>
      <p:sp>
        <p:nvSpPr>
          <p:cNvPr id="66" name="Google Shape;66;g142b7035093_0_3666"/>
          <p:cNvSpPr txBox="1">
            <a:spLocks noGrp="1"/>
          </p:cNvSpPr>
          <p:nvPr>
            <p:ph type="title"/>
          </p:nvPr>
        </p:nvSpPr>
        <p:spPr>
          <a:xfrm>
            <a:off x="630000" y="2764203"/>
            <a:ext cx="2478600" cy="13143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g142b7035093_0_3666"/>
          <p:cNvSpPr txBox="1">
            <a:spLocks noGrp="1"/>
          </p:cNvSpPr>
          <p:nvPr>
            <p:ph type="dt" idx="10"/>
          </p:nvPr>
        </p:nvSpPr>
        <p:spPr>
          <a:xfrm>
            <a:off x="9677400" y="6405036"/>
            <a:ext cx="1482000" cy="153900"/>
          </a:xfrm>
          <a:prstGeom prst="rect">
            <a:avLst/>
          </a:prstGeom>
          <a:noFill/>
          <a:ln>
            <a:noFill/>
          </a:ln>
        </p:spPr>
        <p:txBody>
          <a:bodyPr spcFirstLastPara="1" wrap="square" lIns="0" tIns="0" rIns="0" bIns="0" anchor="b" anchorCtr="0">
            <a:spAutoFit/>
          </a:bodyPr>
          <a:lstStyle>
            <a:lvl1pPr lvl="0" algn="r" rtl="0">
              <a:lnSpc>
                <a:spcPct val="100000"/>
              </a:lnSpc>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g142b7035093_0_3666"/>
          <p:cNvSpPr txBox="1"/>
          <p:nvPr/>
        </p:nvSpPr>
        <p:spPr>
          <a:xfrm>
            <a:off x="11167872" y="6405036"/>
            <a:ext cx="381000" cy="153900"/>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69" name="Google Shape;69;g142b7035093_0_3666"/>
          <p:cNvSpPr txBox="1"/>
          <p:nvPr/>
        </p:nvSpPr>
        <p:spPr>
          <a:xfrm rot="-5400000">
            <a:off x="9486015" y="3922560"/>
            <a:ext cx="5133900" cy="969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700"/>
              <a:buFont typeface="Arial"/>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70" name="Google Shape;70;g142b7035093_0_3666"/>
          <p:cNvPicPr preferRelativeResize="0"/>
          <p:nvPr/>
        </p:nvPicPr>
        <p:blipFill rotWithShape="1">
          <a:blip r:embed="rId2">
            <a:alphaModFix/>
          </a:blip>
          <a:srcRect t="6213" b="7720"/>
          <a:stretch/>
        </p:blipFill>
        <p:spPr>
          <a:xfrm rot="120272">
            <a:off x="2174464" y="3402958"/>
            <a:ext cx="2696316" cy="346386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cxnSp>
        <p:nvCxnSpPr>
          <p:cNvPr id="22" name="Google Shape;22;g142b7035093_0_3623"/>
          <p:cNvCxnSpPr/>
          <p:nvPr/>
        </p:nvCxnSpPr>
        <p:spPr>
          <a:xfrm>
            <a:off x="5812802" y="3756618"/>
            <a:ext cx="566400" cy="0"/>
          </a:xfrm>
          <a:prstGeom prst="straightConnector1">
            <a:avLst/>
          </a:prstGeom>
          <a:noFill/>
          <a:ln w="38100" cap="flat" cmpd="sng">
            <a:solidFill>
              <a:schemeClr val="accent4"/>
            </a:solidFill>
            <a:prstDash val="solid"/>
            <a:round/>
            <a:headEnd type="none" w="sm" len="sm"/>
            <a:tailEnd type="none" w="sm" len="sm"/>
          </a:ln>
        </p:spPr>
      </p:cxnSp>
      <p:sp>
        <p:nvSpPr>
          <p:cNvPr id="23" name="Google Shape;23;g142b7035093_0_3623"/>
          <p:cNvSpPr txBox="1">
            <a:spLocks noGrp="1"/>
          </p:cNvSpPr>
          <p:nvPr>
            <p:ph type="title"/>
          </p:nvPr>
        </p:nvSpPr>
        <p:spPr>
          <a:xfrm>
            <a:off x="641000" y="2353267"/>
            <a:ext cx="10962900" cy="1209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24" name="Google Shape;24;g142b7035093_0_362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cxnSp>
        <p:nvCxnSpPr>
          <p:cNvPr id="26" name="Google Shape;26;g142b7035093_0_3627"/>
          <p:cNvCxnSpPr/>
          <p:nvPr/>
        </p:nvCxnSpPr>
        <p:spPr>
          <a:xfrm>
            <a:off x="656750" y="1680378"/>
            <a:ext cx="5664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g142b7035093_0_3627"/>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8" name="Google Shape;28;g142b7035093_0_3627"/>
          <p:cNvSpPr txBox="1">
            <a:spLocks noGrp="1"/>
          </p:cNvSpPr>
          <p:nvPr>
            <p:ph type="body" idx="1"/>
          </p:nvPr>
        </p:nvSpPr>
        <p:spPr>
          <a:xfrm>
            <a:off x="517200" y="1986432"/>
            <a:ext cx="11157600" cy="410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9" name="Google Shape;29;g142b7035093_0_362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cxnSp>
        <p:nvCxnSpPr>
          <p:cNvPr id="31" name="Google Shape;31;g142b7035093_0_3632"/>
          <p:cNvCxnSpPr/>
          <p:nvPr/>
        </p:nvCxnSpPr>
        <p:spPr>
          <a:xfrm>
            <a:off x="656750" y="1680378"/>
            <a:ext cx="566400" cy="0"/>
          </a:xfrm>
          <a:prstGeom prst="straightConnector1">
            <a:avLst/>
          </a:prstGeom>
          <a:noFill/>
          <a:ln w="38100" cap="flat" cmpd="sng">
            <a:solidFill>
              <a:schemeClr val="accent4"/>
            </a:solidFill>
            <a:prstDash val="solid"/>
            <a:round/>
            <a:headEnd type="none" w="sm" len="sm"/>
            <a:tailEnd type="none" w="sm" len="sm"/>
          </a:ln>
        </p:spPr>
      </p:cxnSp>
      <p:sp>
        <p:nvSpPr>
          <p:cNvPr id="32" name="Google Shape;32;g142b7035093_0_3632"/>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3" name="Google Shape;33;g142b7035093_0_3632"/>
          <p:cNvSpPr txBox="1">
            <a:spLocks noGrp="1"/>
          </p:cNvSpPr>
          <p:nvPr>
            <p:ph type="body" idx="1"/>
          </p:nvPr>
        </p:nvSpPr>
        <p:spPr>
          <a:xfrm>
            <a:off x="517200" y="1986433"/>
            <a:ext cx="5333100" cy="410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g142b7035093_0_3632"/>
          <p:cNvSpPr txBox="1">
            <a:spLocks noGrp="1"/>
          </p:cNvSpPr>
          <p:nvPr>
            <p:ph type="body" idx="2"/>
          </p:nvPr>
        </p:nvSpPr>
        <p:spPr>
          <a:xfrm>
            <a:off x="6341600" y="1986433"/>
            <a:ext cx="5333100" cy="410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5" name="Google Shape;35;g142b7035093_0_363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g142b7035093_0_3638"/>
          <p:cNvSpPr txBox="1">
            <a:spLocks noGrp="1"/>
          </p:cNvSpPr>
          <p:nvPr>
            <p:ph type="title"/>
          </p:nvPr>
        </p:nvSpPr>
        <p:spPr>
          <a:xfrm>
            <a:off x="517200" y="610700"/>
            <a:ext cx="11157600" cy="914700"/>
          </a:xfrm>
          <a:prstGeom prst="rect">
            <a:avLst/>
          </a:prstGeom>
        </p:spPr>
        <p:txBody>
          <a:bodyPr spcFirstLastPara="1" wrap="square" lIns="121900" tIns="121900" rIns="121900" bIns="121900" anchor="b"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8" name="Google Shape;38;g142b7035093_0_363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g142b7035093_0_3641"/>
          <p:cNvCxnSpPr/>
          <p:nvPr/>
        </p:nvCxnSpPr>
        <p:spPr>
          <a:xfrm>
            <a:off x="652291" y="1883036"/>
            <a:ext cx="441900" cy="0"/>
          </a:xfrm>
          <a:prstGeom prst="straightConnector1">
            <a:avLst/>
          </a:prstGeom>
          <a:noFill/>
          <a:ln w="38100" cap="flat" cmpd="sng">
            <a:solidFill>
              <a:schemeClr val="accent4"/>
            </a:solidFill>
            <a:prstDash val="solid"/>
            <a:round/>
            <a:headEnd type="none" w="sm" len="sm"/>
            <a:tailEnd type="none" w="sm" len="sm"/>
          </a:ln>
        </p:spPr>
      </p:cxnSp>
      <p:sp>
        <p:nvSpPr>
          <p:cNvPr id="41" name="Google Shape;41;g142b7035093_0_3641"/>
          <p:cNvSpPr txBox="1">
            <a:spLocks noGrp="1"/>
          </p:cNvSpPr>
          <p:nvPr>
            <p:ph type="title"/>
          </p:nvPr>
        </p:nvSpPr>
        <p:spPr>
          <a:xfrm>
            <a:off x="5172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2" name="Google Shape;42;g142b7035093_0_3641"/>
          <p:cNvSpPr txBox="1">
            <a:spLocks noGrp="1"/>
          </p:cNvSpPr>
          <p:nvPr>
            <p:ph type="body" idx="1"/>
          </p:nvPr>
        </p:nvSpPr>
        <p:spPr>
          <a:xfrm>
            <a:off x="517200" y="2125367"/>
            <a:ext cx="3744000" cy="35748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43" name="Google Shape;43;g142b7035093_0_364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g142b7035093_0_3646"/>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6" name="Google Shape;46;g142b7035093_0_36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g142b7035093_0_3649"/>
          <p:cNvSpPr/>
          <p:nvPr/>
        </p:nvSpPr>
        <p:spPr>
          <a:xfrm>
            <a:off x="6096000" y="-100"/>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9" name="Google Shape;49;g142b7035093_0_3649"/>
          <p:cNvCxnSpPr/>
          <p:nvPr/>
        </p:nvCxnSpPr>
        <p:spPr>
          <a:xfrm>
            <a:off x="6706233" y="5994004"/>
            <a:ext cx="721200" cy="0"/>
          </a:xfrm>
          <a:prstGeom prst="straightConnector1">
            <a:avLst/>
          </a:prstGeom>
          <a:noFill/>
          <a:ln w="38100" cap="flat" cmpd="sng">
            <a:solidFill>
              <a:schemeClr val="accent5"/>
            </a:solidFill>
            <a:prstDash val="solid"/>
            <a:round/>
            <a:headEnd type="none" w="sm" len="sm"/>
            <a:tailEnd type="none" w="sm" len="sm"/>
          </a:ln>
        </p:spPr>
      </p:cxnSp>
      <p:sp>
        <p:nvSpPr>
          <p:cNvPr id="50" name="Google Shape;50;g142b7035093_0_3649"/>
          <p:cNvSpPr txBox="1">
            <a:spLocks noGrp="1"/>
          </p:cNvSpPr>
          <p:nvPr>
            <p:ph type="title"/>
          </p:nvPr>
        </p:nvSpPr>
        <p:spPr>
          <a:xfrm>
            <a:off x="354000" y="1612100"/>
            <a:ext cx="5393700" cy="20085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a:endParaRPr/>
          </a:p>
        </p:txBody>
      </p:sp>
      <p:sp>
        <p:nvSpPr>
          <p:cNvPr id="51" name="Google Shape;51;g142b7035093_0_3649"/>
          <p:cNvSpPr txBox="1">
            <a:spLocks noGrp="1"/>
          </p:cNvSpPr>
          <p:nvPr>
            <p:ph type="subTitle" idx="1"/>
          </p:nvPr>
        </p:nvSpPr>
        <p:spPr>
          <a:xfrm>
            <a:off x="354000" y="36920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a:endParaRPr/>
          </a:p>
        </p:txBody>
      </p:sp>
      <p:sp>
        <p:nvSpPr>
          <p:cNvPr id="52" name="Google Shape;52;g142b7035093_0_364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53" name="Google Shape;53;g142b7035093_0_364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g142b7035093_0_3656"/>
          <p:cNvSpPr txBox="1">
            <a:spLocks noGrp="1"/>
          </p:cNvSpPr>
          <p:nvPr>
            <p:ph type="body" idx="1"/>
          </p:nvPr>
        </p:nvSpPr>
        <p:spPr>
          <a:xfrm>
            <a:off x="426000" y="56449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a:endParaRPr/>
          </a:p>
        </p:txBody>
      </p:sp>
      <p:sp>
        <p:nvSpPr>
          <p:cNvPr id="56" name="Google Shape;56;g142b7035093_0_365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10"/>
        <p:cNvGrpSpPr/>
        <p:nvPr/>
      </p:nvGrpSpPr>
      <p:grpSpPr>
        <a:xfrm>
          <a:off x="0" y="0"/>
          <a:ext cx="0" cy="0"/>
          <a:chOff x="0" y="0"/>
          <a:chExt cx="0" cy="0"/>
        </a:xfrm>
      </p:grpSpPr>
      <p:sp>
        <p:nvSpPr>
          <p:cNvPr id="11" name="Google Shape;11;g142b7035093_0_3612"/>
          <p:cNvSpPr txBox="1">
            <a:spLocks noGrp="1"/>
          </p:cNvSpPr>
          <p:nvPr>
            <p:ph type="title"/>
          </p:nvPr>
        </p:nvSpPr>
        <p:spPr>
          <a:xfrm>
            <a:off x="517200" y="610700"/>
            <a:ext cx="11157600" cy="914700"/>
          </a:xfrm>
          <a:prstGeom prst="rect">
            <a:avLst/>
          </a:prstGeom>
          <a:noFill/>
          <a:ln>
            <a:noFill/>
          </a:ln>
        </p:spPr>
        <p:txBody>
          <a:bodyPr spcFirstLastPara="1" wrap="square" lIns="121900" tIns="121900" rIns="121900" bIns="121900" anchor="b" anchorCtr="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a:endParaRPr/>
          </a:p>
        </p:txBody>
      </p:sp>
      <p:sp>
        <p:nvSpPr>
          <p:cNvPr id="12" name="Google Shape;12;g142b7035093_0_3612"/>
          <p:cNvSpPr txBox="1">
            <a:spLocks noGrp="1"/>
          </p:cNvSpPr>
          <p:nvPr>
            <p:ph type="body" idx="1"/>
          </p:nvPr>
        </p:nvSpPr>
        <p:spPr>
          <a:xfrm>
            <a:off x="517200" y="1986432"/>
            <a:ext cx="11157600" cy="410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marL="914400" lvl="1" indent="-34925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marL="1371600" lvl="2" indent="-34925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marL="1828800" lvl="3" indent="-34925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marL="2286000" lvl="4" indent="-34925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marL="2743200" lvl="5" indent="-34925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marL="3200400" lvl="6" indent="-34925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marL="3657600" lvl="7" indent="-34925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marL="4114800" lvl="8" indent="-34925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a:endParaRPr/>
          </a:p>
        </p:txBody>
      </p:sp>
      <p:sp>
        <p:nvSpPr>
          <p:cNvPr id="13" name="Google Shape;13;g142b7035093_0_361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a:spLocks noGrp="1"/>
          </p:cNvSpPr>
          <p:nvPr>
            <p:ph type="title"/>
          </p:nvPr>
        </p:nvSpPr>
        <p:spPr>
          <a:xfrm>
            <a:off x="354575" y="1769125"/>
            <a:ext cx="2478600" cy="2397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sz="4200" dirty="0">
                <a:solidFill>
                  <a:srgbClr val="D4DF33"/>
                </a:solidFill>
                <a:latin typeface="Comic Sans MS"/>
                <a:ea typeface="Comic Sans MS"/>
                <a:cs typeface="Comic Sans MS"/>
                <a:sym typeface="Comic Sans MS"/>
              </a:rPr>
              <a:t>Executive Summary</a:t>
            </a:r>
            <a:endParaRPr sz="4200" dirty="0">
              <a:latin typeface="Comic Sans MS"/>
              <a:ea typeface="Comic Sans MS"/>
              <a:cs typeface="Comic Sans MS"/>
              <a:sym typeface="Comic Sans MS"/>
            </a:endParaRPr>
          </a:p>
        </p:txBody>
      </p:sp>
      <p:sp>
        <p:nvSpPr>
          <p:cNvPr id="77" name="Google Shape;77;p1"/>
          <p:cNvSpPr txBox="1"/>
          <p:nvPr/>
        </p:nvSpPr>
        <p:spPr>
          <a:xfrm>
            <a:off x="4360891" y="494167"/>
            <a:ext cx="7011000" cy="5834204"/>
          </a:xfrm>
          <a:prstGeom prst="rect">
            <a:avLst/>
          </a:prstGeom>
          <a:noFill/>
          <a:ln>
            <a:noFill/>
          </a:ln>
        </p:spPr>
        <p:txBody>
          <a:bodyPr spcFirstLastPara="1" wrap="square" lIns="91425" tIns="45700" rIns="91425" bIns="45700" anchor="t" anchorCtr="0">
            <a:noAutofit/>
          </a:bodyPr>
          <a:lstStyle/>
          <a:p>
            <a:pPr marL="0" marR="0" lvl="1" indent="0" algn="l" rtl="0">
              <a:lnSpc>
                <a:spcPct val="90000"/>
              </a:lnSpc>
              <a:spcBef>
                <a:spcPts val="0"/>
              </a:spcBef>
              <a:spcAft>
                <a:spcPts val="0"/>
              </a:spcAft>
              <a:buClr>
                <a:srgbClr val="28BA73"/>
              </a:buClr>
              <a:buSzPts val="1600"/>
              <a:buFont typeface="Arial"/>
              <a:buNone/>
            </a:pPr>
            <a:r>
              <a:rPr lang="en-US" sz="1700" b="1" i="0" u="sng" strike="noStrike" cap="none" dirty="0">
                <a:solidFill>
                  <a:srgbClr val="274E13"/>
                </a:solidFill>
                <a:latin typeface="Trebuchet MS"/>
                <a:ea typeface="Trebuchet MS"/>
                <a:cs typeface="Trebuchet MS"/>
                <a:sym typeface="Trebuchet MS"/>
              </a:rPr>
              <a:t>Situation:</a:t>
            </a:r>
            <a:endParaRPr sz="1500" b="1" i="0" u="sng" strike="noStrike" cap="none" dirty="0">
              <a:solidFill>
                <a:srgbClr val="274E13"/>
              </a:solidFill>
            </a:endParaRPr>
          </a:p>
          <a:p>
            <a:pPr marL="324000" lvl="1" indent="-216000">
              <a:spcBef>
                <a:spcPts val="300"/>
              </a:spcBef>
              <a:buClr>
                <a:srgbClr val="03522D"/>
              </a:buClr>
              <a:buSzPts val="1600"/>
              <a:buFont typeface="Trebuchet MS"/>
              <a:buChar char="•"/>
            </a:pPr>
            <a:r>
              <a:rPr lang="en-US" sz="1600" dirty="0" err="1" smtClean="0">
                <a:solidFill>
                  <a:srgbClr val="03522D"/>
                </a:solidFill>
                <a:latin typeface="Trebuchet MS"/>
                <a:ea typeface="Trebuchet MS"/>
                <a:cs typeface="Trebuchet MS"/>
                <a:sym typeface="Trebuchet MS"/>
              </a:rPr>
              <a:t>Powerco</a:t>
            </a:r>
            <a:r>
              <a:rPr lang="en-US" sz="1600" dirty="0" smtClean="0">
                <a:solidFill>
                  <a:srgbClr val="03522D"/>
                </a:solidFill>
                <a:latin typeface="Trebuchet MS"/>
                <a:ea typeface="Trebuchet MS"/>
                <a:cs typeface="Trebuchet MS"/>
                <a:sym typeface="Trebuchet MS"/>
              </a:rPr>
              <a:t> </a:t>
            </a:r>
            <a:r>
              <a:rPr lang="en-US" sz="1600" dirty="0">
                <a:solidFill>
                  <a:srgbClr val="03522D"/>
                </a:solidFill>
                <a:latin typeface="Trebuchet MS"/>
                <a:ea typeface="Trebuchet MS"/>
                <a:cs typeface="Trebuchet MS"/>
                <a:sym typeface="Trebuchet MS"/>
              </a:rPr>
              <a:t>experiences high customer attrition, which they attribute to their clients' pricing sensitivity. Giving 20% off to clients who are most likely to start leaving is one potential answer</a:t>
            </a:r>
            <a:r>
              <a:rPr lang="en-US" sz="1600" dirty="0" smtClean="0">
                <a:solidFill>
                  <a:srgbClr val="03522D"/>
                </a:solidFill>
                <a:latin typeface="Trebuchet MS"/>
                <a:ea typeface="Trebuchet MS"/>
                <a:cs typeface="Trebuchet MS"/>
                <a:sym typeface="Trebuchet MS"/>
              </a:rPr>
              <a:t>.</a:t>
            </a:r>
          </a:p>
          <a:p>
            <a:pPr marL="108000" lvl="1">
              <a:spcBef>
                <a:spcPts val="300"/>
              </a:spcBef>
              <a:buClr>
                <a:srgbClr val="03522D"/>
              </a:buClr>
              <a:buSzPts val="1600"/>
            </a:pPr>
            <a:endParaRPr sz="1600" i="0" u="none" strike="noStrike" cap="none" dirty="0" smtClean="0">
              <a:solidFill>
                <a:srgbClr val="274E13"/>
              </a:solidFill>
              <a:latin typeface="Trebuchet MS"/>
              <a:ea typeface="Trebuchet MS"/>
              <a:cs typeface="Trebuchet MS"/>
              <a:sym typeface="Trebuchet MS"/>
            </a:endParaRPr>
          </a:p>
          <a:p>
            <a:pPr marL="0" marR="0" lvl="1" indent="0" algn="l" rtl="0">
              <a:lnSpc>
                <a:spcPct val="90000"/>
              </a:lnSpc>
              <a:spcBef>
                <a:spcPts val="300"/>
              </a:spcBef>
              <a:spcAft>
                <a:spcPts val="0"/>
              </a:spcAft>
              <a:buClr>
                <a:srgbClr val="28BA73"/>
              </a:buClr>
              <a:buSzPts val="1600"/>
              <a:buFont typeface="Arial"/>
              <a:buNone/>
            </a:pPr>
            <a:r>
              <a:rPr lang="en-US" sz="1700" b="1" u="sng" dirty="0" smtClean="0">
                <a:solidFill>
                  <a:srgbClr val="274E13"/>
                </a:solidFill>
                <a:latin typeface="Trebuchet MS"/>
                <a:ea typeface="Trebuchet MS"/>
                <a:cs typeface="Trebuchet MS"/>
                <a:sym typeface="Trebuchet MS"/>
              </a:rPr>
              <a:t>Machine </a:t>
            </a:r>
            <a:r>
              <a:rPr lang="en-US" sz="1700" b="1" u="sng" dirty="0">
                <a:solidFill>
                  <a:srgbClr val="274E13"/>
                </a:solidFill>
                <a:latin typeface="Trebuchet MS"/>
                <a:ea typeface="Trebuchet MS"/>
                <a:cs typeface="Trebuchet MS"/>
                <a:sym typeface="Trebuchet MS"/>
              </a:rPr>
              <a:t>Learning Modeling:</a:t>
            </a:r>
            <a:endParaRPr sz="1500" b="1" i="0" u="sng" strike="noStrike" cap="none" dirty="0">
              <a:solidFill>
                <a:srgbClr val="274E13"/>
              </a:solidFill>
            </a:endParaRPr>
          </a:p>
          <a:p>
            <a:pPr marL="323999" lvl="1" indent="-216000">
              <a:spcBef>
                <a:spcPts val="300"/>
              </a:spcBef>
              <a:buClr>
                <a:srgbClr val="274E13"/>
              </a:buClr>
              <a:buSzPts val="1600"/>
              <a:buFont typeface="Trebuchet MS"/>
              <a:buChar char="•"/>
            </a:pPr>
            <a:r>
              <a:rPr lang="en-US" sz="1600" dirty="0">
                <a:solidFill>
                  <a:srgbClr val="274E13"/>
                </a:solidFill>
                <a:latin typeface="Trebuchet MS"/>
                <a:ea typeface="Trebuchet MS"/>
                <a:cs typeface="Trebuchet MS"/>
                <a:sym typeface="Trebuchet MS"/>
              </a:rPr>
              <a:t>I implemented the Random Forest Classifier after cleaning the data, doing EDA, and engineering features. The Random Forest Classifier model, which was created to forecast the likelihood that consumers will leave, has a precision score of 0.91 and an accuracy of 0.90 on the test set</a:t>
            </a:r>
            <a:r>
              <a:rPr lang="en-US" sz="1600" dirty="0" smtClean="0">
                <a:solidFill>
                  <a:srgbClr val="274E13"/>
                </a:solidFill>
                <a:latin typeface="Trebuchet MS"/>
                <a:ea typeface="Trebuchet MS"/>
                <a:cs typeface="Trebuchet MS"/>
                <a:sym typeface="Trebuchet MS"/>
              </a:rPr>
              <a:t>.</a:t>
            </a:r>
          </a:p>
          <a:p>
            <a:pPr marL="107999" lvl="1">
              <a:spcBef>
                <a:spcPts val="300"/>
              </a:spcBef>
              <a:buClr>
                <a:srgbClr val="274E13"/>
              </a:buClr>
              <a:buSzPts val="1600"/>
            </a:pPr>
            <a:endParaRPr dirty="0">
              <a:solidFill>
                <a:srgbClr val="274E13"/>
              </a:solidFill>
            </a:endParaRPr>
          </a:p>
          <a:p>
            <a:pPr marL="0" marR="0" lvl="0" indent="0" algn="l" rtl="0">
              <a:lnSpc>
                <a:spcPct val="100000"/>
              </a:lnSpc>
              <a:spcBef>
                <a:spcPts val="300"/>
              </a:spcBef>
              <a:spcAft>
                <a:spcPts val="0"/>
              </a:spcAft>
              <a:buClr>
                <a:srgbClr val="000000"/>
              </a:buClr>
              <a:buSzPts val="1600"/>
              <a:buFont typeface="Arial"/>
              <a:buNone/>
            </a:pPr>
            <a:r>
              <a:rPr lang="en-US" sz="1700" b="1" u="sng" dirty="0">
                <a:solidFill>
                  <a:srgbClr val="274E13"/>
                </a:solidFill>
                <a:latin typeface="Trebuchet MS"/>
                <a:ea typeface="Trebuchet MS"/>
                <a:cs typeface="Trebuchet MS"/>
                <a:sym typeface="Trebuchet MS"/>
              </a:rPr>
              <a:t>Insights</a:t>
            </a:r>
            <a:r>
              <a:rPr lang="en-US" sz="1700" b="1" i="0" u="sng" strike="noStrike" cap="none" dirty="0">
                <a:solidFill>
                  <a:srgbClr val="274E13"/>
                </a:solidFill>
                <a:latin typeface="Trebuchet MS"/>
                <a:ea typeface="Trebuchet MS"/>
                <a:cs typeface="Trebuchet MS"/>
                <a:sym typeface="Trebuchet MS"/>
              </a:rPr>
              <a:t>:</a:t>
            </a:r>
            <a:endParaRPr sz="1700" b="1" i="0" u="sng" strike="noStrike" cap="none" dirty="0">
              <a:solidFill>
                <a:srgbClr val="274E13"/>
              </a:solidFill>
              <a:latin typeface="Trebuchet MS"/>
              <a:ea typeface="Trebuchet MS"/>
              <a:cs typeface="Trebuchet MS"/>
              <a:sym typeface="Trebuchet MS"/>
            </a:endParaRPr>
          </a:p>
          <a:p>
            <a:pPr marL="323998" lvl="1" indent="-215999">
              <a:spcBef>
                <a:spcPts val="300"/>
              </a:spcBef>
              <a:buClr>
                <a:srgbClr val="274E13"/>
              </a:buClr>
              <a:buSzPts val="1600"/>
              <a:buFont typeface="Trebuchet MS"/>
              <a:buChar char="•"/>
            </a:pPr>
            <a:r>
              <a:rPr lang="en-US" sz="1600" dirty="0">
                <a:solidFill>
                  <a:srgbClr val="274E13"/>
                </a:solidFill>
                <a:latin typeface="Trebuchet MS"/>
                <a:ea typeface="Trebuchet MS"/>
                <a:cs typeface="Trebuchet MS"/>
                <a:sym typeface="Trebuchet MS"/>
              </a:rPr>
              <a:t>90% of customers have remained loyal, whereas 9.7% of total customers have left</a:t>
            </a:r>
            <a:r>
              <a:rPr lang="en-US" sz="1600" dirty="0" smtClean="0">
                <a:solidFill>
                  <a:srgbClr val="274E13"/>
                </a:solidFill>
                <a:latin typeface="Trebuchet MS"/>
                <a:ea typeface="Trebuchet MS"/>
                <a:cs typeface="Trebuchet MS"/>
                <a:sym typeface="Trebuchet MS"/>
              </a:rPr>
              <a:t>.</a:t>
            </a:r>
          </a:p>
          <a:p>
            <a:pPr marL="323998" lvl="1" indent="-215999">
              <a:spcBef>
                <a:spcPts val="300"/>
              </a:spcBef>
              <a:buClr>
                <a:srgbClr val="274E13"/>
              </a:buClr>
              <a:buSzPts val="1600"/>
              <a:buFont typeface="Trebuchet MS"/>
              <a:buChar char="•"/>
            </a:pPr>
            <a:r>
              <a:rPr lang="en-US" sz="1600" dirty="0" smtClean="0">
                <a:solidFill>
                  <a:srgbClr val="274E13"/>
                </a:solidFill>
                <a:latin typeface="Trebuchet MS"/>
                <a:ea typeface="Trebuchet MS"/>
                <a:cs typeface="Trebuchet MS"/>
                <a:sym typeface="Trebuchet MS"/>
              </a:rPr>
              <a:t>One </a:t>
            </a:r>
            <a:r>
              <a:rPr lang="en-US" sz="1600" dirty="0">
                <a:solidFill>
                  <a:srgbClr val="274E13"/>
                </a:solidFill>
                <a:latin typeface="Trebuchet MS"/>
                <a:ea typeface="Trebuchet MS"/>
                <a:cs typeface="Trebuchet MS"/>
                <a:sym typeface="Trebuchet MS"/>
              </a:rPr>
              <a:t>of the main causes of churn is the net margin on 12-month power subscriptions and consumption</a:t>
            </a:r>
            <a:r>
              <a:rPr lang="en-US" sz="1600" dirty="0" smtClean="0">
                <a:solidFill>
                  <a:srgbClr val="274E13"/>
                </a:solidFill>
                <a:latin typeface="Trebuchet MS"/>
                <a:ea typeface="Trebuchet MS"/>
                <a:cs typeface="Trebuchet MS"/>
                <a:sym typeface="Trebuchet MS"/>
              </a:rPr>
              <a:t>.</a:t>
            </a:r>
          </a:p>
          <a:p>
            <a:pPr marL="323998" lvl="1" indent="-215999">
              <a:spcBef>
                <a:spcPts val="300"/>
              </a:spcBef>
              <a:buClr>
                <a:srgbClr val="274E13"/>
              </a:buClr>
              <a:buSzPts val="1600"/>
              <a:buFont typeface="Trebuchet MS"/>
              <a:buChar char="•"/>
            </a:pPr>
            <a:r>
              <a:rPr lang="en-US" sz="1600" dirty="0" smtClean="0">
                <a:solidFill>
                  <a:srgbClr val="274E13"/>
                </a:solidFill>
                <a:latin typeface="Trebuchet MS"/>
                <a:ea typeface="Trebuchet MS"/>
                <a:cs typeface="Trebuchet MS"/>
                <a:sym typeface="Trebuchet MS"/>
              </a:rPr>
              <a:t>Another </a:t>
            </a:r>
            <a:r>
              <a:rPr lang="en-US" sz="1600" dirty="0">
                <a:solidFill>
                  <a:srgbClr val="274E13"/>
                </a:solidFill>
                <a:latin typeface="Trebuchet MS"/>
                <a:ea typeface="Trebuchet MS"/>
                <a:cs typeface="Trebuchet MS"/>
                <a:sym typeface="Trebuchet MS"/>
              </a:rPr>
              <a:t>important factor is the anticipated 2-month meter leasing bill</a:t>
            </a:r>
            <a:r>
              <a:rPr lang="en-US" sz="1600" dirty="0" smtClean="0">
                <a:solidFill>
                  <a:srgbClr val="274E13"/>
                </a:solidFill>
                <a:latin typeface="Trebuchet MS"/>
                <a:ea typeface="Trebuchet MS"/>
                <a:cs typeface="Trebuchet MS"/>
                <a:sym typeface="Trebuchet MS"/>
              </a:rPr>
              <a:t>.</a:t>
            </a:r>
          </a:p>
          <a:p>
            <a:pPr marL="323998" lvl="1" indent="-215999">
              <a:spcBef>
                <a:spcPts val="300"/>
              </a:spcBef>
              <a:buClr>
                <a:srgbClr val="274E13"/>
              </a:buClr>
              <a:buSzPts val="1600"/>
              <a:buFont typeface="Trebuchet MS"/>
              <a:buChar char="•"/>
            </a:pPr>
            <a:r>
              <a:rPr lang="en-US" sz="1600" dirty="0" smtClean="0">
                <a:solidFill>
                  <a:srgbClr val="274E13"/>
                </a:solidFill>
                <a:latin typeface="Trebuchet MS"/>
                <a:ea typeface="Trebuchet MS"/>
                <a:cs typeface="Trebuchet MS"/>
                <a:sym typeface="Trebuchet MS"/>
              </a:rPr>
              <a:t>Time </a:t>
            </a:r>
            <a:r>
              <a:rPr lang="en-US" sz="1600" dirty="0">
                <a:solidFill>
                  <a:srgbClr val="274E13"/>
                </a:solidFill>
                <a:latin typeface="Trebuchet MS"/>
                <a:ea typeface="Trebuchet MS"/>
                <a:cs typeface="Trebuchet MS"/>
                <a:sym typeface="Trebuchet MS"/>
              </a:rPr>
              <a:t>appears to have an impact, particularly the duration of their employment, their tenure, and the number of months since they changed their contract.</a:t>
            </a:r>
            <a:endParaRPr sz="1600" dirty="0">
              <a:solidFill>
                <a:srgbClr val="274E13"/>
              </a:solidFill>
              <a:latin typeface="Trebuchet MS"/>
              <a:ea typeface="Trebuchet MS"/>
              <a:cs typeface="Trebuchet MS"/>
              <a:sym typeface="Trebuchet MS"/>
            </a:endParaRPr>
          </a:p>
        </p:txBody>
      </p:sp>
      <p:sp>
        <p:nvSpPr>
          <p:cNvPr id="78" name="Google Shape;78;p1"/>
          <p:cNvSpPr txBox="1"/>
          <p:nvPr/>
        </p:nvSpPr>
        <p:spPr>
          <a:xfrm>
            <a:off x="247975" y="5111275"/>
            <a:ext cx="3136800" cy="90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300"/>
              </a:spcBef>
              <a:spcAft>
                <a:spcPts val="0"/>
              </a:spcAft>
              <a:buClr>
                <a:srgbClr val="000000"/>
              </a:buClr>
              <a:buSzPts val="1600"/>
              <a:buFont typeface="Arial"/>
              <a:buNone/>
            </a:pPr>
            <a:endParaRPr sz="1600" b="0" i="0" u="none" strike="noStrike" cap="none">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Words>
  <Application>Microsoft Office PowerPoint</Application>
  <PresentationFormat>Widescreen</PresentationFormat>
  <Paragraphs>13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Trebuchet MS</vt:lpstr>
      <vt:lpstr>Roboto Slab</vt:lpstr>
      <vt:lpstr>Roboto</vt:lpstr>
      <vt:lpstr>Comic Sans MS</vt:lpstr>
      <vt:lpstr>Arial</vt:lpstr>
      <vt:lpstr>Marina</vt:lpstr>
      <vt:lpstr>Executive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The Boston Consulting Group</dc:creator>
  <cp:lastModifiedBy>Microsoft account</cp:lastModifiedBy>
  <cp:revision>1</cp:revision>
  <dcterms:created xsi:type="dcterms:W3CDTF">2016-11-04T11:46:04Z</dcterms:created>
  <dcterms:modified xsi:type="dcterms:W3CDTF">2023-07-17T19:51:15Z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