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0-4DB7-B4F9-92039066A5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0-4D75-B0A0-526778C2BB0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D0-4D75-B0A0-526778C2BB0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D0-4D75-B0A0-526778C2BB0C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D0-4D75-B0A0-526778C2BB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9.jpe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BAZZ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98" name="Google Shape;298;p10"/>
          <p:cNvSpPr txBox="1"/>
          <p:nvPr/>
        </p:nvSpPr>
        <p:spPr>
          <a:xfrm>
            <a:off x="11312106" y="952500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Out of which </a:t>
            </a: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 and Science categories are the most popular one.</a:t>
            </a:r>
            <a:endParaRPr dirty="0">
              <a:latin typeface="Graphik Regular" panose="020B050303020206020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4 type of content – Photo, Video, Gif and Audio,</a:t>
            </a:r>
            <a:endParaRPr dirty="0">
              <a:latin typeface="Graphik Regular" panose="020B050303020206020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Out of which people prefer photo and video.</a:t>
            </a:r>
            <a:endParaRPr dirty="0">
              <a:latin typeface="Graphik Regular" panose="020B050303020206020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May month has the highest number of posts.</a:t>
            </a:r>
            <a:endParaRPr sz="2400" dirty="0">
              <a:solidFill>
                <a:srgbClr val="7030A0"/>
              </a:solidFill>
              <a:latin typeface="Graphik Regular" panose="020B0503030202060203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067300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  <a:latin typeface="Graphik Regular" panose="020B0503030202060203"/>
                <a:ea typeface="Times New Roman"/>
                <a:cs typeface="Times New Roman"/>
                <a:sym typeface="Times New Roman"/>
              </a:rPr>
              <a:t>Conclusion</a:t>
            </a:r>
            <a:endParaRPr sz="2400" b="1" dirty="0">
              <a:solidFill>
                <a:srgbClr val="7030A0"/>
              </a:solidFill>
              <a:latin typeface="Graphik Regular" panose="020B0503030202060203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science, healthy eating and food.</a:t>
            </a:r>
            <a:endParaRPr dirty="0">
              <a:latin typeface="Graphik Regular" panose="020B050303020206020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 dirty="0">
              <a:latin typeface="Graphik Regular" panose="020B050303020206020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Graphik Regular" panose="020B0503030202060203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 dirty="0">
              <a:solidFill>
                <a:srgbClr val="7030A0"/>
              </a:solidFill>
              <a:latin typeface="Graphik Regular" panose="020B0503030202060203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8" name="Google Shape;13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98387" y="2806030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9493" y="4711648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9E2FA7-1BF4-A44C-0DA8-793BF88374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4511" y="1545660"/>
            <a:ext cx="2162175" cy="1133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0BF45D-97DB-75F7-F01F-6675B8147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4511" y="7362411"/>
            <a:ext cx="2162175" cy="1133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B01A3BE-6949-2F04-6570-4BDA580D4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4511" y="4576762"/>
            <a:ext cx="21621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F56F710-286C-8BCC-040E-B583291E1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1038225"/>
            <a:ext cx="4419600" cy="12096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D28596C-BA0C-DD1E-74F2-955BE94CC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016" y="2466890"/>
            <a:ext cx="3714750" cy="14287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28563D-F446-EE4F-F196-3E1B976F08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983" y="4098890"/>
            <a:ext cx="3343275" cy="1390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6AED22A-0D85-89CD-52D2-6864A783F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0869" y="5600700"/>
            <a:ext cx="3609931" cy="1960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ACDF152-466B-826A-2B4F-42574F4D8B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6593" y="7146905"/>
            <a:ext cx="4193598" cy="1797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4DCC36-CD3C-80AB-2C7C-637B4ABDC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5827466"/>
            <a:ext cx="222885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524E46-68B7-A2A3-7BFE-DD14E4560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444" y="5788988"/>
            <a:ext cx="3105150" cy="485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5770F-D35D-4AA0-2C89-D2F370FFDC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46726" y="5770317"/>
            <a:ext cx="321945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</Words>
  <Application>Microsoft Office PowerPoint</Application>
  <PresentationFormat>Custom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BURCHUNDE ISHAN</cp:lastModifiedBy>
  <cp:revision>9</cp:revision>
  <dcterms:created xsi:type="dcterms:W3CDTF">2006-08-16T00:00:00Z</dcterms:created>
  <dcterms:modified xsi:type="dcterms:W3CDTF">2024-08-13T13:46:11Z</dcterms:modified>
  <dc:identifier>DAEhDyfaYKE</dc:identifier>
</cp:coreProperties>
</file>