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1" r:id="rId2"/>
    <p:sldId id="256" r:id="rId3"/>
    <p:sldId id="262" r:id="rId4"/>
    <p:sldId id="267" r:id="rId5"/>
    <p:sldId id="270" r:id="rId6"/>
    <p:sldId id="264" r:id="rId7"/>
    <p:sldId id="258" r:id="rId8"/>
    <p:sldId id="266" r:id="rId9"/>
    <p:sldId id="265" r:id="rId10"/>
    <p:sldId id="259" r:id="rId11"/>
    <p:sldId id="260" r:id="rId12"/>
    <p:sldId id="257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651254-3CE3-4125-9543-BA37603B982E}" type="datetimeFigureOut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80C71C-519C-47CD-9B46-59976B3749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7224" y="1000109"/>
            <a:ext cx="7772400" cy="1285884"/>
          </a:xfrm>
        </p:spPr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Design Pattern</a:t>
            </a:r>
            <a:endParaRPr lang="en-US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2976" y="2571744"/>
            <a:ext cx="7143800" cy="340042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Presented By :</a:t>
            </a: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	Name : Gajera Shradhdha Vinodbhai</a:t>
            </a: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	Enrollment No. : 12008142</a:t>
            </a:r>
          </a:p>
          <a:p>
            <a:pPr algn="l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	Name : Pethani himanshi Arvindbhai</a:t>
            </a: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	Enrollment No. : 12008147</a:t>
            </a:r>
          </a:p>
          <a:p>
            <a:pPr algn="l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Guide By :</a:t>
            </a:r>
          </a:p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	Ajay Parikh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Participants of command pattern</a:t>
            </a:r>
            <a:endParaRPr lang="en-US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14488"/>
            <a:ext cx="82868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Command : </a:t>
            </a:r>
            <a:r>
              <a:rPr lang="en-US" sz="3200" dirty="0" smtClean="0"/>
              <a:t>This </a:t>
            </a:r>
            <a:r>
              <a:rPr lang="en-US" sz="3200" dirty="0"/>
              <a:t>is an interface for executing </a:t>
            </a:r>
            <a:r>
              <a:rPr lang="en-US" sz="3200" dirty="0" smtClean="0"/>
              <a:t> an  operation.</a:t>
            </a:r>
          </a:p>
          <a:p>
            <a:endParaRPr lang="en-US" sz="3200" dirty="0"/>
          </a:p>
          <a:p>
            <a:r>
              <a:rPr lang="en-US" sz="3200" b="1" dirty="0"/>
              <a:t>ConcreteCommand</a:t>
            </a:r>
            <a:r>
              <a:rPr lang="en-US" sz="3200" dirty="0"/>
              <a:t> </a:t>
            </a:r>
            <a:r>
              <a:rPr lang="en-US" sz="3200" dirty="0" smtClean="0"/>
              <a:t> : That class implement the command interface.</a:t>
            </a:r>
          </a:p>
          <a:p>
            <a:endParaRPr lang="en-US" sz="3200" dirty="0"/>
          </a:p>
          <a:p>
            <a:r>
              <a:rPr lang="en-US" sz="3200" b="1" dirty="0"/>
              <a:t>Client</a:t>
            </a:r>
            <a:r>
              <a:rPr lang="en-US" sz="3200" dirty="0"/>
              <a:t> </a:t>
            </a:r>
            <a:r>
              <a:rPr lang="en-US" sz="3200" dirty="0" smtClean="0"/>
              <a:t> : This class creates concrete command objects.</a:t>
            </a:r>
            <a:endParaRPr lang="en-US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357166"/>
            <a:ext cx="82153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Invoker</a:t>
            </a:r>
            <a:r>
              <a:rPr lang="en-US" sz="3200" dirty="0" smtClean="0"/>
              <a:t>  :  This class is responsible for initiating requests.</a:t>
            </a:r>
          </a:p>
          <a:p>
            <a:endParaRPr lang="en-US" sz="3200" dirty="0" smtClean="0"/>
          </a:p>
          <a:p>
            <a:pPr algn="just"/>
            <a:r>
              <a:rPr lang="en-US" sz="3200" b="1" dirty="0" smtClean="0"/>
              <a:t>Receiver</a:t>
            </a:r>
            <a:r>
              <a:rPr lang="en-US" sz="3200" dirty="0" smtClean="0"/>
              <a:t>  :  This class contains some business logic.</a:t>
            </a:r>
            <a:endParaRPr lang="en-US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428736"/>
            <a:ext cx="81439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 It </a:t>
            </a:r>
            <a:r>
              <a:rPr lang="en-US" sz="3200" dirty="0"/>
              <a:t>makes easy to add new commands, because existing classes remain unchanged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You are able to transfer data as an object between system components.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 of command pattern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 Command pattern</a:t>
            </a: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67370" cy="698456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33327" tIns="179331" rIns="33327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214422"/>
            <a:ext cx="82153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3200" dirty="0" smtClean="0">
              <a:cs typeface="Arial" pitchFamily="34" charset="0"/>
            </a:endParaRPr>
          </a:p>
          <a:p>
            <a:pPr marL="514350" lvl="0" indent="-5143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 smtClean="0">
                <a:cs typeface="Arial" pitchFamily="34" charset="0"/>
              </a:rPr>
              <a:t>There are a high number of classes and</a:t>
            </a:r>
          </a:p>
          <a:p>
            <a:pPr marL="514350" lvl="0" indent="-5143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cs typeface="Arial" pitchFamily="34" charset="0"/>
              </a:rPr>
              <a:t>objects working together to achieve a goal.  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dirty="0" smtClean="0">
                <a:cs typeface="Arial" pitchFamily="34" charset="0"/>
              </a:rPr>
              <a:t>    Every individual command is a ConcreteCommand class that increases the volume of classes implementation and maintenance.</a:t>
            </a:r>
            <a:endParaRPr lang="en-US" sz="3200" dirty="0" smtClean="0">
              <a:latin typeface="Lato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</a:t>
            </a:r>
            <a:endParaRPr lang="en-US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928670"/>
            <a:ext cx="8001056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1. Command design pattern comes in which     design pattern category ?</a:t>
            </a:r>
          </a:p>
          <a:p>
            <a:r>
              <a:rPr lang="en-US" sz="2800" dirty="0" smtClean="0"/>
              <a:t>		</a:t>
            </a:r>
          </a:p>
          <a:p>
            <a:r>
              <a:rPr lang="en-US" sz="2800" dirty="0" smtClean="0"/>
              <a:t>2. Command pattern also known as .....</a:t>
            </a:r>
          </a:p>
          <a:p>
            <a:r>
              <a:rPr lang="en-US" sz="2800" dirty="0" smtClean="0"/>
              <a:t>		</a:t>
            </a:r>
          </a:p>
          <a:p>
            <a:r>
              <a:rPr lang="en-US" sz="2800" smtClean="0"/>
              <a:t>3.  Which are three main class in command pattern ?	</a:t>
            </a:r>
            <a:endParaRPr lang="en-US" sz="2800" dirty="0" smtClean="0"/>
          </a:p>
          <a:p>
            <a:endParaRPr lang="en-US" sz="2800" smtClean="0"/>
          </a:p>
          <a:p>
            <a:r>
              <a:rPr lang="en-US" sz="2800" smtClean="0"/>
              <a:t>4.  Give real example of command design pattern .</a:t>
            </a:r>
            <a:endParaRPr lang="en-US" sz="2800" dirty="0" smtClean="0"/>
          </a:p>
          <a:p>
            <a:r>
              <a:rPr lang="en-US" sz="2800" smtClean="0"/>
              <a:t>	</a:t>
            </a:r>
          </a:p>
          <a:p>
            <a:r>
              <a:rPr lang="en-US" sz="2800" smtClean="0"/>
              <a:t>5</a:t>
            </a:r>
            <a:r>
              <a:rPr lang="en-US" sz="2800" dirty="0" smtClean="0"/>
              <a:t>. Which class contains business logic?</a:t>
            </a:r>
          </a:p>
          <a:p>
            <a:r>
              <a:rPr lang="en-US" sz="2800" dirty="0" smtClean="0"/>
              <a:t>    </a:t>
            </a:r>
          </a:p>
          <a:p>
            <a:r>
              <a:rPr lang="en-US" sz="2800" dirty="0" smtClean="0"/>
              <a:t>		</a:t>
            </a:r>
          </a:p>
          <a:p>
            <a:r>
              <a:rPr lang="en-US" sz="2800" dirty="0" smtClean="0"/>
              <a:t>		</a:t>
            </a:r>
          </a:p>
          <a:p>
            <a:r>
              <a:rPr lang="en-US" sz="2800" dirty="0" smtClean="0"/>
              <a:t>		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71545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it ?</a:t>
            </a:r>
            <a:endParaRPr lang="en-US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215370" cy="5429264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 smtClean="0">
                <a:solidFill>
                  <a:schemeClr val="tx1"/>
                </a:solidFill>
              </a:rPr>
              <a:t>Command design pattern is a data driven design pattern and falls under behavioral pattern.</a:t>
            </a:r>
          </a:p>
          <a:p>
            <a:pPr algn="just">
              <a:buFont typeface="Arial" pitchFamily="34" charset="0"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b="0" dirty="0" smtClean="0">
                <a:solidFill>
                  <a:schemeClr val="tx1"/>
                </a:solidFill>
              </a:rPr>
              <a:t>A </a:t>
            </a:r>
            <a:r>
              <a:rPr lang="en-US" sz="2800" b="0" dirty="0">
                <a:solidFill>
                  <a:schemeClr val="tx1"/>
                </a:solidFill>
              </a:rPr>
              <a:t>Command Pattern says that "</a:t>
            </a:r>
            <a:r>
              <a:rPr lang="en-US" sz="2800" b="0" i="1" dirty="0">
                <a:solidFill>
                  <a:schemeClr val="tx1"/>
                </a:solidFill>
              </a:rPr>
              <a:t>encapsulate a request under an object as a command and pass it to invoker object. </a:t>
            </a:r>
            <a:endParaRPr lang="en-US" sz="2800" b="0" i="1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800" b="0" dirty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500042"/>
            <a:ext cx="84296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• Encapsulate a request as an object, thereby   letting you parameterize clients with     different requests, queue or log requests, and support undoable operations.</a:t>
            </a:r>
          </a:p>
          <a:p>
            <a:endParaRPr lang="en-US" sz="3200" dirty="0" smtClean="0"/>
          </a:p>
          <a:p>
            <a:pPr algn="ctr"/>
            <a:endParaRPr lang="en-US" sz="32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5786" y="1571612"/>
            <a:ext cx="2286016" cy="1500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Object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43636" y="1643050"/>
            <a:ext cx="2286016" cy="1500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Object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3500430" y="2071678"/>
            <a:ext cx="2286016" cy="4286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1934" y="2714620"/>
            <a:ext cx="1571636" cy="28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158" y="3929066"/>
            <a:ext cx="79296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Know As 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Action , Transaction</a:t>
            </a:r>
          </a:p>
          <a:p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68280"/>
          </a:xfrm>
        </p:spPr>
        <p:txBody>
          <a:bodyPr>
            <a:normAutofit fontScale="90000"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Life Example</a:t>
            </a:r>
            <a:endParaRPr lang="en-US" dirty="0"/>
          </a:p>
        </p:txBody>
      </p:sp>
      <p:pic>
        <p:nvPicPr>
          <p:cNvPr id="4" name="Picture 3" descr="IMG_20210220_1316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785795"/>
            <a:ext cx="6000792" cy="3929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786" y="4929198"/>
            <a:ext cx="6429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 smtClean="0"/>
              <a:t>  </a:t>
            </a:r>
            <a:r>
              <a:rPr lang="en-US" sz="2400" dirty="0" smtClean="0"/>
              <a:t>Order  :   Command</a:t>
            </a:r>
          </a:p>
          <a:p>
            <a:pPr marL="342900" indent="-342900" algn="just">
              <a:buAutoNum type="arabicPeriod" startAt="2"/>
            </a:pPr>
            <a:r>
              <a:rPr lang="en-US" sz="2400" dirty="0" smtClean="0"/>
              <a:t>  Customer  :  Client</a:t>
            </a:r>
          </a:p>
          <a:p>
            <a:pPr marL="342900" indent="-342900" algn="just">
              <a:buAutoNum type="arabicPeriod" startAt="3"/>
            </a:pPr>
            <a:r>
              <a:rPr lang="en-US" sz="2400" dirty="0" smtClean="0"/>
              <a:t>  Cook  :  Receiver</a:t>
            </a:r>
          </a:p>
          <a:p>
            <a:pPr marL="342900" indent="-342900" algn="just"/>
            <a:r>
              <a:rPr lang="en-US" sz="2400" dirty="0" smtClean="0"/>
              <a:t>4</a:t>
            </a:r>
            <a:r>
              <a:rPr lang="en-US" sz="2400" dirty="0" smtClean="0"/>
              <a:t>.   </a:t>
            </a:r>
            <a:r>
              <a:rPr lang="en-US" sz="2400" dirty="0" smtClean="0"/>
              <a:t>Waiter  :  Invoker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problem</a:t>
            </a:r>
            <a:endParaRPr lang="en-US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1643050"/>
            <a:ext cx="80010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If there is no waiter then the problem arises. Who should I give the order to ?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endParaRPr lang="en-US" sz="3200" b="1" i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What is a middle man who knows me and also knows cook.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Here loose coupling is said to have happened.</a:t>
            </a:r>
          </a:p>
          <a:p>
            <a:endParaRPr lang="en-US" sz="3200" b="1" i="1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Applicability</a:t>
            </a:r>
            <a:endParaRPr lang="en-US" sz="32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786" y="2357430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 You want to parametrize objects with operations</a:t>
            </a:r>
          </a:p>
          <a:p>
            <a:pPr algn="just"/>
            <a:endParaRPr lang="en-US" sz="3200" dirty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You want to queue operations, schedule their execution, or execute them remotely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1643050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Use of command pattern when :</a:t>
            </a:r>
            <a:endParaRPr lang="en-US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Diagram of Command Pattern</a:t>
            </a: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http://www.carloscaballero.io/content/images/2019/05/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424893" cy="27051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002"/>
            <a:ext cx="7467600" cy="331668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 of Command Pattern</a:t>
            </a: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dell\Downloads\classss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010650" cy="564831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694</TotalTime>
  <Words>290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Command Design Pattern</vt:lpstr>
      <vt:lpstr>what is it ?</vt:lpstr>
      <vt:lpstr>Slide 3</vt:lpstr>
      <vt:lpstr>Slide 4</vt:lpstr>
      <vt:lpstr>Real Life Example</vt:lpstr>
      <vt:lpstr>problem</vt:lpstr>
      <vt:lpstr>Applicability</vt:lpstr>
      <vt:lpstr>Structure Diagram of Command Pattern</vt:lpstr>
      <vt:lpstr>Class Diagram of Command Pattern</vt:lpstr>
      <vt:lpstr>             Participants of command pattern</vt:lpstr>
      <vt:lpstr>Slide 11</vt:lpstr>
      <vt:lpstr>Advantage of command pattern </vt:lpstr>
      <vt:lpstr>disadvantages of  Command pattern</vt:lpstr>
      <vt:lpstr>Questions 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dell</dc:creator>
  <cp:lastModifiedBy>dell</cp:lastModifiedBy>
  <cp:revision>91</cp:revision>
  <dcterms:created xsi:type="dcterms:W3CDTF">2020-12-29T14:06:13Z</dcterms:created>
  <dcterms:modified xsi:type="dcterms:W3CDTF">2021-02-20T07:57:31Z</dcterms:modified>
</cp:coreProperties>
</file>