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0" r:id="rId12"/>
    <p:sldId id="2146847067" r:id="rId13"/>
    <p:sldId id="2146847071" r:id="rId14"/>
    <p:sldId id="2146847072" r:id="rId15"/>
    <p:sldId id="2146847073" r:id="rId16"/>
    <p:sldId id="2146847062" r:id="rId17"/>
    <p:sldId id="2146847055" r:id="rId18"/>
    <p:sldId id="2146847059" r:id="rId19"/>
    <p:sldId id="2146847069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39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877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67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ama-v-shetty/Eco-lifestyle-agen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Eco Lifestyle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Shrama V Shetty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St Joseph Engineering College Vamanjoor, Mangalore &amp; Computer science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03101F-5C9F-BBB7-F5F3-D7E837D2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81544"/>
            <a:ext cx="5790862" cy="416720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C2C9A3-C6F4-2AFE-0C5F-BE0D50A1D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540" y="1163558"/>
            <a:ext cx="5790862" cy="41672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51A4DE-EC97-1B4D-F552-5A2B9251877E}"/>
              </a:ext>
            </a:extLst>
          </p:cNvPr>
          <p:cNvSpPr txBox="1"/>
          <p:nvPr/>
        </p:nvSpPr>
        <p:spPr>
          <a:xfrm>
            <a:off x="304800" y="5655450"/>
            <a:ext cx="11513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user select local recycling guidelines ,agent request the city  name and customizes the response according to the 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B1EF2-DD67-4C02-8292-07CDA71E1957}"/>
              </a:ext>
            </a:extLst>
          </p:cNvPr>
          <p:cNvSpPr txBox="1"/>
          <p:nvPr/>
        </p:nvSpPr>
        <p:spPr>
          <a:xfrm>
            <a:off x="550602" y="67632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9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811E40-C83A-3409-4711-88E16127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1" y="1186248"/>
            <a:ext cx="5955009" cy="32087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84667B-7FED-BEA5-D8F1-E841A56BF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455" y="1107590"/>
            <a:ext cx="5800554" cy="3287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891105-2524-9EB8-0C4E-500530B4CB6C}"/>
              </a:ext>
            </a:extLst>
          </p:cNvPr>
          <p:cNvSpPr txBox="1"/>
          <p:nvPr/>
        </p:nvSpPr>
        <p:spPr>
          <a:xfrm>
            <a:off x="140991" y="4796135"/>
            <a:ext cx="1127426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3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user select Government schemes ,agent request the country name and customizes the response according to the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95909-E6A1-91A3-879E-959C15E3B262}"/>
              </a:ext>
            </a:extLst>
          </p:cNvPr>
          <p:cNvSpPr txBox="1"/>
          <p:nvPr/>
        </p:nvSpPr>
        <p:spPr>
          <a:xfrm>
            <a:off x="324721" y="646604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13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CA585F-16EF-14B8-DAC6-CDEE647C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4" y="1073540"/>
            <a:ext cx="5587180" cy="3262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F56F4C-EC1F-79F1-F0A7-765C8DB87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922" y="1073540"/>
            <a:ext cx="5667850" cy="32624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5132E0-4696-2008-59B8-514569329032}"/>
              </a:ext>
            </a:extLst>
          </p:cNvPr>
          <p:cNvSpPr txBox="1"/>
          <p:nvPr/>
        </p:nvSpPr>
        <p:spPr>
          <a:xfrm>
            <a:off x="2961409" y="4946073"/>
            <a:ext cx="581152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3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 answer to the questions asked by user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DB3C1-54EE-983B-5195-0D031E80D783}"/>
              </a:ext>
            </a:extLst>
          </p:cNvPr>
          <p:cNvSpPr txBox="1"/>
          <p:nvPr/>
        </p:nvSpPr>
        <p:spPr>
          <a:xfrm>
            <a:off x="267399" y="583851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65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14780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5CE98F-9490-EE65-AE3A-AB088FFB0C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92138"/>
            <a:ext cx="10402463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 Agent makes sustainability more accessible and actionable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Empowers users to take green actions every day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Demonstrates the power of RAG + IBM Granite in real-world AI solutions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Bridges the gap between sustainability knowledge and everyday behavior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for regional languages (multilingual interaction)</a:t>
            </a:r>
          </a:p>
          <a:p>
            <a:r>
              <a:rPr lang="en-IN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smart home devices (e.g., voice assistants)</a:t>
            </a:r>
          </a:p>
          <a:p>
            <a:r>
              <a:rPr lang="en-IN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eco-tips via WhatsApp or chatbot</a:t>
            </a:r>
          </a:p>
          <a:p>
            <a:r>
              <a:rPr lang="en-IN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 with local eco-product sellers and NGOs</a:t>
            </a:r>
          </a:p>
          <a:p>
            <a:r>
              <a:rPr lang="en-IN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 user's carbon footprint and habit progress</a:t>
            </a:r>
          </a:p>
          <a:p>
            <a:pPr marL="305435" indent="-305435"/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7B2AA6-8E99-5B8B-DCBC-103B7CE1B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001" y="1603089"/>
            <a:ext cx="6193998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FC03A9-515B-7FC2-7474-EF0781AE8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430" y="1104446"/>
            <a:ext cx="7485520" cy="54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github link: </a:t>
            </a:r>
            <a:r>
              <a:rPr lang="en-IN" dirty="0">
                <a:hlinkClick r:id="rId2"/>
              </a:rPr>
              <a:t>https://github.com/Shrama-v-shetty/Eco-lifestyle-agent</a:t>
            </a:r>
            <a:endParaRPr lang="en-IN" dirty="0"/>
          </a:p>
          <a:p>
            <a:pPr marL="0" indent="0">
              <a:buNone/>
            </a:pP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27" y="100270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Arial"/>
              </a:rPr>
              <a:t>Technology used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Arial"/>
              </a:rPr>
              <a:t>IBM cloud services used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IBM Certificatio</a:t>
            </a:r>
            <a:r>
              <a:rPr lang="en-US" sz="2000" b="1" dirty="0">
                <a:latin typeface="Arial"/>
                <a:ea typeface="+mn-lt"/>
                <a:cs typeface="+mn-lt"/>
              </a:rPr>
              <a:t>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350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21C9C9-C092-7BD3-DF04-11E478AFB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6" y="2256481"/>
            <a:ext cx="11470131" cy="38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individuals lack easy access to personalized, trustworthy information on sustainable living practices. Manually searching for eco-friendly tips, local recycling guidelines, and green alternatives is time-consuming and often overwhelming.</a:t>
            </a:r>
            <a:endParaRPr lang="en-US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 Solution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Eco Lifestyle Agent, powered by RAG (Retrieval-Augmented Generation), empowers users to adopt a greener lifestyle through personalized, practical suggestions. It retrieves sustainable living tips, eco-friendly product recommendations, local recycling guidelines, and government schemes from trusted environmental sources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1645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866061"/>
            <a:ext cx="11613485" cy="385869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IBM Granite model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TOOLS USED</a:t>
            </a: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Word</a:t>
            </a:r>
          </a:p>
          <a:p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36878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Watsonx AI Studio</a:t>
            </a:r>
          </a:p>
          <a:p>
            <a:pPr marL="305435" indent="-305435"/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Watsonx AI runtime</a:t>
            </a:r>
          </a:p>
          <a:p>
            <a:pPr marL="305435" indent="-305435"/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Agent Lab</a:t>
            </a:r>
          </a:p>
          <a:p>
            <a:pPr marL="305435" indent="-305435"/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92194"/>
            <a:ext cx="11029615" cy="518726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sz="38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agent encourages sustainable living through personalized, AI-powered suggestions, making eco-</a:t>
            </a:r>
          </a:p>
          <a:p>
            <a:pPr marL="0" indent="0">
              <a:buNone/>
            </a:pPr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friendly habits more accessible and actionable for everyone</a:t>
            </a:r>
            <a:r>
              <a:rPr lang="en-US" sz="3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5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Features:</a:t>
            </a:r>
            <a:endParaRPr lang="en-US" sz="51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Delivers real-time green living tips using RAG and IBM Granite</a:t>
            </a:r>
          </a:p>
          <a:p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eco-friendly alternatives for daily use products</a:t>
            </a:r>
          </a:p>
          <a:p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Retrieves document-backed information like recycling rules and green schemes</a:t>
            </a:r>
          </a:p>
          <a:p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Responds to natural language queries .</a:t>
            </a:r>
          </a:p>
          <a:p>
            <a:r>
              <a:rPr lang="en-US"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Promotes awareness of sustainability policies and government programs</a:t>
            </a:r>
          </a:p>
          <a:p>
            <a:r>
              <a:rPr lang="en-US" sz="4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provides information about local recycling and waste management based on the user’s city.</a:t>
            </a:r>
          </a:p>
          <a:p>
            <a:r>
              <a:rPr lang="en-US" sz="4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contains sample questions which user can use to ask questions</a:t>
            </a:r>
            <a:r>
              <a:rPr lang="en-US" sz="4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4299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525C846-877E-D293-25C4-0F965E3B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50647"/>
            <a:ext cx="8070607" cy="75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Environment-conscious individuals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agent to get daily, personalized tips for living  eco frien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dly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lifestyle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248FA60-16E3-581F-B96E-BECF50CD8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7229"/>
            <a:ext cx="9814803" cy="75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Students and educators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 from the agent as a learning tool to understand sustainability concepts and practices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1D8ACCD1-C528-8154-3165-BD7C953A9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2806"/>
            <a:ext cx="11394786" cy="75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NGOs and community organizations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agent to spread environmental awareness and guide communities with accurate green information.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18F1212E-A88C-FE84-961C-8396BA872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98890"/>
            <a:ext cx="9010480" cy="75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Smart city planners or local authorities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agent to provide localized recycling rules and eco-guidance to urban citizens.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1F532D5-1EE7-C8E7-1F2E-9D34FC7A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52655"/>
            <a:ext cx="9168087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Green product companies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used as an educational tool to promote eco-friendly alternatives to consumers.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6B32CC-8ECC-A845-E4B0-5D0D37FA5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1974" y="1565693"/>
            <a:ext cx="5743186" cy="3458591"/>
          </a:xfrm>
          <a:ln>
            <a:solidFill>
              <a:schemeClr val="tx1"/>
            </a:solidFill>
          </a:ln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249A22-4201-A07B-5A93-18747A795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" y="1565693"/>
            <a:ext cx="6076141" cy="3458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BA8233-14AB-8632-FF4F-2DC933F8952A}"/>
              </a:ext>
            </a:extLst>
          </p:cNvPr>
          <p:cNvSpPr txBox="1"/>
          <p:nvPr/>
        </p:nvSpPr>
        <p:spPr>
          <a:xfrm>
            <a:off x="707741" y="5325731"/>
            <a:ext cx="316136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Deployed Eco Agent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40079-5F87-C436-29F0-9BA16D37B000}"/>
              </a:ext>
            </a:extLst>
          </p:cNvPr>
          <p:cNvSpPr txBox="1"/>
          <p:nvPr/>
        </p:nvSpPr>
        <p:spPr>
          <a:xfrm>
            <a:off x="5999021" y="5221151"/>
            <a:ext cx="60761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 Agent with Sample questions . Here user can click on the question and the agent will answer the question. Here the user need not type the question</a:t>
            </a:r>
            <a:r>
              <a:rPr lang="en-IN" b="1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745D81-7275-387F-CB39-82C07501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3" y="1654803"/>
            <a:ext cx="5777345" cy="29899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A751C6-4180-7EE9-5657-119F53349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819" y="1654802"/>
            <a:ext cx="5866048" cy="29899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7564CD-5405-6D48-6630-3FCB7592ADE1}"/>
              </a:ext>
            </a:extLst>
          </p:cNvPr>
          <p:cNvSpPr txBox="1"/>
          <p:nvPr/>
        </p:nvSpPr>
        <p:spPr>
          <a:xfrm>
            <a:off x="208806" y="5384615"/>
            <a:ext cx="1128510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3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answer given by agent when user selected the sample query</a:t>
            </a:r>
          </a:p>
        </p:txBody>
      </p:sp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b30265f8-c5e2-4918-b4a1-b977299ca3e2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fadb41d3-f9cb-40fb-903c-8cacaba95bb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Eco lifestyle agent</Template>
  <TotalTime>96</TotalTime>
  <Words>584</Words>
  <Application>Microsoft Office PowerPoint</Application>
  <PresentationFormat>Widescreen</PresentationFormat>
  <Paragraphs>91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Eco Lifestyle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PowerPoint Presentation</vt:lpstr>
      <vt:lpstr>PowerPoint Presentation</vt:lpstr>
      <vt:lpstr>PowerPoint Presentation</vt:lpstr>
      <vt:lpstr>Conclusion</vt:lpstr>
      <vt:lpstr>PowerPoint Presentation</vt:lpstr>
      <vt:lpstr>IBM Certifications</vt:lpstr>
      <vt:lpstr>PowerPoint Presentation</vt:lpstr>
      <vt:lpstr>GitHub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Shrama Shetty</dc:creator>
  <cp:lastModifiedBy>Shrama Shetty</cp:lastModifiedBy>
  <cp:revision>2</cp:revision>
  <dcterms:created xsi:type="dcterms:W3CDTF">2025-08-02T05:48:30Z</dcterms:created>
  <dcterms:modified xsi:type="dcterms:W3CDTF">2025-08-02T07:24:36Z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