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19TimelineAnalysis2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9E4B1E7-D950-4CC9-936D-DF169D2EF7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COVID19 Timeline Analysis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63641C-9053-4E59-9F15-5CF48882DB0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11/22/2021 8:48:00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A10491E-3BF0-4DC1-B5D2-B270F2A4F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D7D1305E-D1FD-4222-B4A8-96AF45327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CD51A8C-D830-4C84-946A-502BE935DB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60C27FEC-E4CC-46BB-ABF5-D3823A3691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072A7E5B-BD36-4389-94DC-982A40708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A2F9EE9F-78B2-403F-9175-53E03F437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041400"/>
            <a:ext cx="11938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2021-11-22T08:48:03Z</dcterms:created>
  <dcterms:modified xsi:type="dcterms:W3CDTF">2021-11-22T08:48:03Z</dcterms:modified>
</cp:coreProperties>
</file>