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TimelineAnalysi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592017-AF78-4ED2-A153-12B802E101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COVID19 Timeline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9B599C-B0DB-4502-802B-2830AB6A18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11/22/2021 8:48:19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9752987-FA60-46AC-BF0C-67C342702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FF201967-B879-4974-9C18-5D31C735F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A9366569-FFE7-4EF1-9710-7180D6234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593A907B-16C8-4B80-9102-96B576963D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2021-11-22T08:48:22Z</dcterms:created>
  <dcterms:modified xsi:type="dcterms:W3CDTF">2021-11-22T08:48:22Z</dcterms:modified>
</cp:coreProperties>
</file>