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DAofMoviesinOTTplatforms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C8D30B-2935-4BB7-86FA-AD3FE41CAA4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EDA of Movies in OTT platforms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09E2DC-8810-4632-A53E-B894B05B19F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6/30/2022 8:17:15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6B96809F-8BB0-4BF8-BD6C-1DC5B0B67F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041400"/>
            <a:ext cx="115062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B42FAB1B-4238-4D47-A588-49D02C3BDD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041400"/>
            <a:ext cx="115062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D3B2411C-2425-409C-BBC8-2A7FA60660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041400"/>
            <a:ext cx="115062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2022-06-30T08:17:19Z</dcterms:created>
  <dcterms:modified xsi:type="dcterms:W3CDTF">2022-06-30T08:17:19Z</dcterms:modified>
</cp:coreProperties>
</file>