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s://www.tripadvisor.in/" TargetMode="External"/><Relationship Id="rId6" Type="http://schemas.openxmlformats.org/officeDocument/2006/relationships/hyperlink" Target="https://www.booking.com/" TargetMode="External"/><Relationship Id="rId7" Type="http://schemas.openxmlformats.org/officeDocument/2006/relationships/hyperlink" Target="https://www.agoda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716600" y="772050"/>
            <a:ext cx="64794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Data Analytics Process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Application in Real Life Scenario Case Study / PPT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73" name="Google Shape;73;p13"/>
          <p:cNvSpPr txBox="1"/>
          <p:nvPr/>
        </p:nvSpPr>
        <p:spPr>
          <a:xfrm>
            <a:off x="1774150" y="2865225"/>
            <a:ext cx="605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Scenario - I would like to travel to Goa and wanted to know which place,beach,hotels good to visit and </a:t>
            </a:r>
            <a:r>
              <a:rPr i="1" lang="en" sz="1800" u="sng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activities</a:t>
            </a:r>
            <a:r>
              <a:rPr i="1" lang="en" sz="1800" u="sng">
                <a:solidFill>
                  <a:srgbClr val="F9CB9C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play</a:t>
            </a:r>
            <a:endParaRPr i="1" sz="1800" u="sng">
              <a:solidFill>
                <a:srgbClr val="F9CB9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Description -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80925" y="1480150"/>
            <a:ext cx="663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 wanted to travel Goa in next few months with my love ones and friends. So I have to researched which places,hotels,cafes,beaches &amp; other things to stay, eat &amp; play in Goa. I would like refresh myself with new things. For this I will used Data analytics process such as Plan,Prepare,Process,Analyze,Share and act.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275" y="2772950"/>
            <a:ext cx="3124024" cy="19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50" y="2087775"/>
            <a:ext cx="1143675" cy="5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Plan</a:t>
            </a:r>
            <a:endParaRPr b="1" sz="3000" u="sng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As I have decided to visit Goa so i need to research various hotels, food cafe,travel tickets etc. I will check which place i would like to visit first and how many days trip 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 will asked question to me  that “is it really exciting for me” and “is it  coming in to my budget” so i can travel more easily.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02375" y="1397250"/>
            <a:ext cx="45120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</a:rPr>
              <a:t>I will researched online on </a:t>
            </a:r>
            <a:r>
              <a:rPr b="0" lang="en" sz="1800">
                <a:solidFill>
                  <a:schemeClr val="dk2"/>
                </a:solidFill>
              </a:rPr>
              <a:t>different</a:t>
            </a:r>
            <a:r>
              <a:rPr b="0" lang="en" sz="1800">
                <a:solidFill>
                  <a:schemeClr val="dk2"/>
                </a:solidFill>
              </a:rPr>
              <a:t> platform like GoibGo. Make my trip to check hotel cost, food cost, shopping market places, beach </a:t>
            </a:r>
            <a:r>
              <a:rPr b="0" lang="en" sz="1800">
                <a:solidFill>
                  <a:schemeClr val="dk2"/>
                </a:solidFill>
              </a:rPr>
              <a:t>hotels</a:t>
            </a:r>
            <a:r>
              <a:rPr b="0" lang="en" sz="1800">
                <a:solidFill>
                  <a:schemeClr val="dk2"/>
                </a:solidFill>
              </a:rPr>
              <a:t>, sea view places and many more. I have to do shopping as well to get good attire.</a:t>
            </a:r>
            <a:endParaRPr b="0" sz="1800"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19903" r="19909" t="0"/>
          <a:stretch/>
        </p:blipFill>
        <p:spPr>
          <a:xfrm>
            <a:off x="4488725" y="0"/>
            <a:ext cx="4655274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6"/>
          <p:cNvGrpSpPr/>
          <p:nvPr/>
        </p:nvGrpSpPr>
        <p:grpSpPr>
          <a:xfrm>
            <a:off x="5934588" y="3117648"/>
            <a:ext cx="1619663" cy="1841410"/>
            <a:chOff x="6803275" y="395363"/>
            <a:chExt cx="2212050" cy="2537076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8" name="Google Shape;98;p16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Use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different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mobile tools to make place for Goa trip if you are going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with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group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0" name="Google Shape;100;p16"/>
          <p:cNvSpPr txBox="1"/>
          <p:nvPr/>
        </p:nvSpPr>
        <p:spPr>
          <a:xfrm>
            <a:off x="265500" y="509100"/>
            <a:ext cx="26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Lato"/>
                <a:ea typeface="Lato"/>
                <a:cs typeface="Lato"/>
                <a:sym typeface="Lato"/>
              </a:rPr>
              <a:t>Prepare</a:t>
            </a:r>
            <a:endParaRPr b="1" sz="24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769650" y="559650"/>
            <a:ext cx="2211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</a:rPr>
              <a:t>Process -</a:t>
            </a:r>
            <a:endParaRPr sz="1800" u="sng"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945775" y="1392625"/>
            <a:ext cx="333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 have gone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hotels website from make my trip and  also called them to check exact availability &amp; location nearby beaches.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I have sorted 2-3 hotels to stay in  &amp; places to visit.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01951" y="1497824"/>
            <a:ext cx="2429716" cy="1903822"/>
            <a:chOff x="6803275" y="395363"/>
            <a:chExt cx="2212050" cy="2537076"/>
          </a:xfrm>
        </p:grpSpPr>
        <p:pic>
          <p:nvPicPr>
            <p:cNvPr id="108" name="Google Shape;10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9" name="Google Shape;109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Reference link - </a:t>
              </a:r>
              <a:endPara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000" u="sng">
                  <a:solidFill>
                    <a:schemeClr val="hlink"/>
                  </a:solidFill>
                  <a:latin typeface="Raleway"/>
                  <a:ea typeface="Raleway"/>
                  <a:cs typeface="Raleway"/>
                  <a:sym typeface="Raleway"/>
                  <a:hlinkClick r:id="rId5"/>
                </a:rPr>
                <a:t>https://www.tripadvisor.in/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000" u="sng">
                  <a:solidFill>
                    <a:schemeClr val="hlink"/>
                  </a:solidFill>
                  <a:latin typeface="Raleway"/>
                  <a:ea typeface="Raleway"/>
                  <a:cs typeface="Raleway"/>
                  <a:sym typeface="Raleway"/>
                  <a:hlinkClick r:id="rId6"/>
                </a:rPr>
                <a:t>https://www.booking.com/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000" u="sng">
                  <a:solidFill>
                    <a:schemeClr val="hlink"/>
                  </a:solidFill>
                  <a:latin typeface="Raleway"/>
                  <a:ea typeface="Raleway"/>
                  <a:cs typeface="Raleway"/>
                  <a:sym typeface="Raleway"/>
                  <a:hlinkClick r:id="rId7"/>
                </a:rPr>
                <a:t>https://www.agoda.com/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https://www.makemytrip.com/</a:t>
              </a:r>
              <a:endParaRPr b="1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Analyze :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 have analyzed that sea view </a:t>
            </a:r>
            <a:r>
              <a:rPr lang="en" sz="1800"/>
              <a:t>hotels</a:t>
            </a:r>
            <a:r>
              <a:rPr lang="en" sz="1800"/>
              <a:t> are good to stay and swimming pool side as well. I’m vegetarian and also got an idea of hotels. Shopping market are also </a:t>
            </a:r>
            <a:r>
              <a:rPr lang="en" sz="1800"/>
              <a:t>somehow</a:t>
            </a:r>
            <a:r>
              <a:rPr lang="en" sz="1800"/>
              <a:t> good buy things.</a:t>
            </a:r>
            <a:endParaRPr sz="1800"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19833" r="19827" t="0"/>
          <a:stretch/>
        </p:blipFill>
        <p:spPr>
          <a:xfrm>
            <a:off x="4488725" y="0"/>
            <a:ext cx="4655271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21059" r="21053" t="0"/>
          <a:stretch/>
        </p:blipFill>
        <p:spPr>
          <a:xfrm>
            <a:off x="0" y="0"/>
            <a:ext cx="4567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790675" y="2464025"/>
            <a:ext cx="3047700" cy="12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Share - 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 have decided  to stay in Le Meridien Hotel in calangute area near to calangute beach  for 5 days.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Also I have purchase few clothe like shorts &amp; tops to get a beach look and find out some hotels to get an idea of it.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97200" y="69385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2"/>
                </a:solidFill>
              </a:rPr>
              <a:t> I have book my Goa trip tickets and also hotels booking. I have got food coupons as well from instagram.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2"/>
                </a:solidFill>
              </a:rPr>
              <a:t>Looking</a:t>
            </a:r>
            <a:r>
              <a:rPr b="0" lang="en" sz="1800">
                <a:solidFill>
                  <a:schemeClr val="lt2"/>
                </a:solidFill>
              </a:rPr>
              <a:t>  for vacation now !!!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01250" y="354000"/>
            <a:ext cx="129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 - </a:t>
            </a:r>
            <a:endParaRPr b="1" sz="24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