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uda Naidu" userId="e39b65cabde935c5" providerId="LiveId" clId="{FDC9AF2B-50D8-4443-A6C6-4F88FC145184}"/>
    <pc:docChg chg="custSel modSld">
      <pc:chgData name="Kumuda Naidu" userId="e39b65cabde935c5" providerId="LiveId" clId="{FDC9AF2B-50D8-4443-A6C6-4F88FC145184}" dt="2020-12-06T07:40:35.785" v="117" actId="20577"/>
      <pc:docMkLst>
        <pc:docMk/>
      </pc:docMkLst>
      <pc:sldChg chg="modSp mod">
        <pc:chgData name="Kumuda Naidu" userId="e39b65cabde935c5" providerId="LiveId" clId="{FDC9AF2B-50D8-4443-A6C6-4F88FC145184}" dt="2020-12-06T07:40:35.785" v="117" actId="20577"/>
        <pc:sldMkLst>
          <pc:docMk/>
          <pc:sldMk cId="0" sldId="256"/>
        </pc:sldMkLst>
        <pc:spChg chg="mod">
          <ac:chgData name="Kumuda Naidu" userId="e39b65cabde935c5" providerId="LiveId" clId="{FDC9AF2B-50D8-4443-A6C6-4F88FC145184}" dt="2020-12-06T07:40:35.785" v="117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Kumuda Naidu" userId="e39b65cabde935c5" providerId="LiveId" clId="{FDC9AF2B-50D8-4443-A6C6-4F88FC145184}" dt="2020-12-06T07:39:15.685" v="25" actId="20577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Kumuda Naidu" userId="e39b65cabde935c5" providerId="LiveId" clId="{FDC9AF2B-50D8-4443-A6C6-4F88FC145184}" dt="2020-12-06T07:38:20.245" v="1" actId="27636"/>
        <pc:sldMkLst>
          <pc:docMk/>
          <pc:sldMk cId="0" sldId="257"/>
        </pc:sldMkLst>
        <pc:spChg chg="mod">
          <ac:chgData name="Kumuda Naidu" userId="e39b65cabde935c5" providerId="LiveId" clId="{FDC9AF2B-50D8-4443-A6C6-4F88FC145184}" dt="2020-12-06T07:38:20.245" v="1" actId="27636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Kumuda Naidu" userId="e39b65cabde935c5" providerId="LiveId" clId="{ED6B8E2B-DCA6-4DFC-851A-D0912D5801AB}"/>
    <pc:docChg chg="custSel modSld">
      <pc:chgData name="Kumuda Naidu" userId="e39b65cabde935c5" providerId="LiveId" clId="{ED6B8E2B-DCA6-4DFC-851A-D0912D5801AB}" dt="2020-12-06T12:40:40.974" v="1" actId="27636"/>
      <pc:docMkLst>
        <pc:docMk/>
      </pc:docMkLst>
      <pc:sldChg chg="modSp mod">
        <pc:chgData name="Kumuda Naidu" userId="e39b65cabde935c5" providerId="LiveId" clId="{ED6B8E2B-DCA6-4DFC-851A-D0912D5801AB}" dt="2020-12-06T12:40:40.974" v="1" actId="27636"/>
        <pc:sldMkLst>
          <pc:docMk/>
          <pc:sldMk cId="0" sldId="256"/>
        </pc:sldMkLst>
        <pc:spChg chg="mod">
          <ac:chgData name="Kumuda Naidu" userId="e39b65cabde935c5" providerId="LiveId" clId="{ED6B8E2B-DCA6-4DFC-851A-D0912D5801AB}" dt="2020-12-06T12:40:40.974" v="1" actId="27636"/>
          <ac:spMkLst>
            <pc:docMk/>
            <pc:sldMk cId="0" sldId="256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av7/TourismManage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Section – G</a:t>
            </a:r>
          </a:p>
          <a:p>
            <a:r>
              <a:rPr lang="en-US" sz="2800" dirty="0" err="1"/>
              <a:t>Swethaa</a:t>
            </a:r>
            <a:r>
              <a:rPr lang="en-US" sz="2800" dirty="0"/>
              <a:t> Prabhu- PES2uG19CS422</a:t>
            </a:r>
          </a:p>
          <a:p>
            <a:r>
              <a:rPr lang="en-US" sz="2800" dirty="0"/>
              <a:t>Swetha. S– PES2UG19CS421</a:t>
            </a:r>
          </a:p>
          <a:p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r>
              <a:rPr lang="en-IN" sz="2800" dirty="0">
                <a:hlinkClick r:id="rId3"/>
              </a:rPr>
              <a:t>Shrav7/</a:t>
            </a:r>
            <a:r>
              <a:rPr lang="en-IN" sz="2800" dirty="0" err="1">
                <a:hlinkClick r:id="rId3"/>
              </a:rPr>
              <a:t>TourismManagement</a:t>
            </a:r>
            <a:r>
              <a:rPr lang="en-IN" sz="2800">
                <a:hlinkClick r:id="rId3"/>
              </a:rPr>
              <a:t> (github.com)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2831841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Tourism Management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3200" dirty="0">
                <a:effectLst/>
                <a:latin typeface="AR CEN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This application deals with efficient management or a tour /trip.</a:t>
            </a:r>
            <a:r>
              <a:rPr lang="en-IN" sz="3200" b="0" i="0" dirty="0">
                <a:effectLst/>
                <a:latin typeface="Poppins"/>
              </a:rPr>
              <a:t> </a:t>
            </a:r>
            <a:r>
              <a:rPr lang="en-IN" sz="3200" b="0" i="0" dirty="0">
                <a:effectLst/>
                <a:latin typeface="AR CENA" panose="02000000000000000000" pitchFamily="2" charset="0"/>
              </a:rPr>
              <a:t>According to the "Mobile travel trends 2018" report by Travelport Digital, 80% of tourists use a smartphone app to research future trips</a:t>
            </a:r>
            <a:r>
              <a:rPr lang="en-IN" sz="3200" dirty="0">
                <a:effectLst/>
                <a:latin typeface="AR CEN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3200" dirty="0">
                <a:effectLst/>
                <a:latin typeface="AR CEN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When we plan a trip taking into account our hectic schedules and budget, we wants to enjoy the trip to the fullest .Obviously “enjoy” differs from person to </a:t>
            </a:r>
            <a:r>
              <a:rPr lang="en-IN" sz="3200" dirty="0" err="1">
                <a:effectLst/>
                <a:latin typeface="AR CEN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person,which</a:t>
            </a:r>
            <a:r>
              <a:rPr lang="en-IN" sz="3200" dirty="0">
                <a:effectLst/>
                <a:latin typeface="AR CEN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is why our application looks into meticulous details the user provides and gives the user a stress free trip.</a:t>
            </a:r>
          </a:p>
          <a:p>
            <a:r>
              <a:rPr lang="en-IN" sz="3200" dirty="0">
                <a:effectLst/>
                <a:latin typeface="AR CEN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This application solves confusions related to how(and when) to visit and  enjoy the places in the close vicinity of the place the user visits(by taking his/her criteria into consideration).</a:t>
            </a:r>
          </a:p>
          <a:p>
            <a:r>
              <a:rPr lang="en-IN" sz="3200" dirty="0">
                <a:effectLst/>
                <a:latin typeface="AR CEN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This application is ideal for young tourists, families ,or even people who go on business tours(big groups, group activities etc.).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dirty="0"/>
              <a:t>1.admin -admin user can add/edit/delete places with image and description to the </a:t>
            </a:r>
            <a:r>
              <a:rPr lang="en-IN" sz="2400" dirty="0" err="1"/>
              <a:t>application.Also</a:t>
            </a:r>
            <a:r>
              <a:rPr lang="en-IN" sz="2400" dirty="0"/>
              <a:t> see how many people are interested and confirmed a visit to a place.</a:t>
            </a:r>
          </a:p>
          <a:p>
            <a:r>
              <a:rPr lang="en-IN" sz="2400" dirty="0"/>
              <a:t>2.normal user-can search for these places and mark it as their interest place ,add comment to the place and view it in </a:t>
            </a:r>
            <a:r>
              <a:rPr lang="en-IN" sz="2400" dirty="0" err="1"/>
              <a:t>map.From</a:t>
            </a:r>
            <a:r>
              <a:rPr lang="en-IN" sz="2400" dirty="0"/>
              <a:t> the map they can </a:t>
            </a:r>
            <a:r>
              <a:rPr lang="en-IN" sz="2400" dirty="0" err="1"/>
              <a:t>furthur</a:t>
            </a:r>
            <a:r>
              <a:rPr lang="en-IN" sz="2400" dirty="0"/>
              <a:t> view tourist places.</a:t>
            </a:r>
          </a:p>
          <a:p>
            <a:r>
              <a:rPr lang="en-IN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"body-parser"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"^1.17.2"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"connect-flash"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"^0.1.1"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IN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"^2.5.6"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"^4.15.3"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"express-session"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"^1.15.4"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"express-validator"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"^4.3.0"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"method-override"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"^2.3.9"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"moment"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"^2.18.1"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"mongoose"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"^4.10.8"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"passport"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"^0.3.2"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"passport-local"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"^1.0.0"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"passport-local-mongoose"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2400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Swetha S-</a:t>
            </a:r>
            <a:r>
              <a:rPr lang="en-GB" dirty="0" err="1"/>
              <a:t>views,routes</a:t>
            </a:r>
            <a:endParaRPr lang="en-GB" dirty="0"/>
          </a:p>
          <a:p>
            <a:r>
              <a:rPr lang="en-GB" dirty="0"/>
              <a:t>Swethaa prabhu-models </a:t>
            </a:r>
            <a:r>
              <a:rPr lang="en-GB"/>
              <a:t>and database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389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 CENA</vt:lpstr>
      <vt:lpstr>Arial</vt:lpstr>
      <vt:lpstr>Calibri</vt:lpstr>
      <vt:lpstr>Consolas</vt:lpstr>
      <vt:lpstr>Poppins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Kumuda Naidu</cp:lastModifiedBy>
  <cp:revision>3</cp:revision>
  <dcterms:created xsi:type="dcterms:W3CDTF">2020-11-18T05:59:33Z</dcterms:created>
  <dcterms:modified xsi:type="dcterms:W3CDTF">2020-12-06T12:40:50Z</dcterms:modified>
</cp:coreProperties>
</file>