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83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3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96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9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2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2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DDF5-9D2C-43D7-9F80-DD6B967D1219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C3418D-6734-48C8-9A8C-2F0FE1C4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A8840-9382-AC49-74B2-0AF53BDF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198"/>
            <a:ext cx="12192000" cy="5351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8934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Birajdar</dc:creator>
  <cp:lastModifiedBy>Shravan Birajdar</cp:lastModifiedBy>
  <cp:revision>2</cp:revision>
  <dcterms:created xsi:type="dcterms:W3CDTF">2024-01-30T10:43:25Z</dcterms:created>
  <dcterms:modified xsi:type="dcterms:W3CDTF">2024-01-30T11:00:57Z</dcterms:modified>
</cp:coreProperties>
</file>