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Enriching your vocabulary</vt:lpstr>
      <vt:lpstr>The Flynn effect</vt:lpstr>
      <vt:lpstr>PowerPoint Presentation</vt:lpstr>
      <vt:lpstr>Declining vocabulary</vt:lpstr>
      <vt:lpstr>A rich vocabulary enables to express</vt:lpstr>
      <vt:lpstr>Flashcards </vt:lpstr>
      <vt:lpstr>Generating flashcards</vt:lpstr>
      <vt:lpstr>Spaced repetition</vt:lpstr>
      <vt:lpstr>Tailoring the learning process</vt:lpstr>
      <vt:lpstr>Do you want to enrich your vocabulary?</vt:lpstr>
    </vt:vector>
  </TitlesOfParts>
  <Company>Hochschule Luzern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Amruthalingam Ludovic HSLU I</dc:creator>
  <cp:lastModifiedBy>Amruthalingam Ludovic HSLU I</cp:lastModifiedBy>
  <cp:revision>11</cp:revision>
  <dcterms:created xsi:type="dcterms:W3CDTF">2022-11-29T15:36:48Z</dcterms:created>
  <dcterms:modified xsi:type="dcterms:W3CDTF">2022-11-30T07:56:47Z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2022-11-29T15:36:55Z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ac54705d-47ff-455d-81f7-2d69a3f35310</vt:lpwstr>
  </property>
  <property fmtid="{D5CDD505-2E9C-101B-9397-08002B2CF9AE}" pid="8" name="MSIP_Label_e8b0afbd-3cf7-4707-aee4-8dc9d855de29_ContentBits">
    <vt:lpwstr>0</vt:lpwstr>
  </property>
</Properties>
</file>