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8380A-137F-480F-8263-034C8ABC40D2}" v="10" dt="2023-03-27T08:52:47.608"/>
    <p1510:client id="{27017B72-757C-427D-BA43-8A995FFC4E82}" v="756" dt="2023-03-29T09:44:00.616"/>
    <p1510:client id="{56C4BD02-9903-4676-828A-1377FA540E4D}" v="787" dt="2023-03-31T07:59:55.551"/>
    <p1510:client id="{644D921C-6A70-4535-99B6-E2EB7594A19B}" v="7" dt="2023-03-31T16:00:26.282"/>
    <p1510:client id="{84453D20-AE7A-4706-A5F6-915508DA5FEF}" v="16" dt="2023-04-01T06:56:04.649"/>
    <p1510:client id="{9F91C029-E233-4BC9-9E6D-8CA741515096}" v="694" dt="2023-03-27T09:33:40.586"/>
    <p1510:client id="{BDEE4C27-DC77-426D-A6BF-C0F4F27ABA80}" v="86" dt="2023-03-29T08:29:24.712"/>
    <p1510:client id="{DD63EBCE-E68E-407B-B112-186E22A04E60}" v="413" dt="2023-03-29T17:08:09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8AB60-741F-4A79-97BF-7E237A23EA9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9C4A2E9-262C-484B-803A-50D84629C589}">
      <dgm:prSet/>
      <dgm:spPr/>
      <dgm:t>
        <a:bodyPr/>
        <a:lstStyle/>
        <a:p>
          <a:r>
            <a:rPr lang="en-US"/>
            <a:t>Job aspirants who are looking for a job will encounter 'N' number of problems like company ratings, reviews etc.</a:t>
          </a:r>
        </a:p>
      </dgm:t>
    </dgm:pt>
    <dgm:pt modelId="{C0164250-B7E9-4188-B150-8C345DD37E95}" type="parTrans" cxnId="{076260A8-B2F9-4A91-89CC-782FFD1A060F}">
      <dgm:prSet/>
      <dgm:spPr/>
      <dgm:t>
        <a:bodyPr/>
        <a:lstStyle/>
        <a:p>
          <a:endParaRPr lang="en-US"/>
        </a:p>
      </dgm:t>
    </dgm:pt>
    <dgm:pt modelId="{9FFF63D1-5D63-4FB1-8DEA-BEA2A1653D02}" type="sibTrans" cxnId="{076260A8-B2F9-4A91-89CC-782FFD1A060F}">
      <dgm:prSet/>
      <dgm:spPr/>
      <dgm:t>
        <a:bodyPr/>
        <a:lstStyle/>
        <a:p>
          <a:endParaRPr lang="en-US"/>
        </a:p>
      </dgm:t>
    </dgm:pt>
    <dgm:pt modelId="{605BF624-E179-4C1E-BD44-A888A067ECC0}">
      <dgm:prSet/>
      <dgm:spPr/>
      <dgm:t>
        <a:bodyPr/>
        <a:lstStyle/>
        <a:p>
          <a:r>
            <a:rPr lang="en-US"/>
            <a:t>In our project we extracted the data from AMBITION BOX to give clear data to aspirants</a:t>
          </a:r>
        </a:p>
      </dgm:t>
    </dgm:pt>
    <dgm:pt modelId="{6845806D-FFD0-4E25-BD95-5C742D21F655}" type="parTrans" cxnId="{5DFF003F-E522-4120-9BC1-6611AE0A46D6}">
      <dgm:prSet/>
      <dgm:spPr/>
      <dgm:t>
        <a:bodyPr/>
        <a:lstStyle/>
        <a:p>
          <a:endParaRPr lang="en-US"/>
        </a:p>
      </dgm:t>
    </dgm:pt>
    <dgm:pt modelId="{27B1A4A4-5D67-46AF-8875-9A4A9CF22DE5}" type="sibTrans" cxnId="{5DFF003F-E522-4120-9BC1-6611AE0A46D6}">
      <dgm:prSet/>
      <dgm:spPr/>
      <dgm:t>
        <a:bodyPr/>
        <a:lstStyle/>
        <a:p>
          <a:endParaRPr lang="en-US"/>
        </a:p>
      </dgm:t>
    </dgm:pt>
    <dgm:pt modelId="{3D209A73-FE84-40D7-A557-AE628DC7B938}" type="pres">
      <dgm:prSet presAssocID="{94F8AB60-741F-4A79-97BF-7E237A23EA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67487A-9F28-4BA9-8522-A06B7A82CDFD}" type="pres">
      <dgm:prSet presAssocID="{A9C4A2E9-262C-484B-803A-50D84629C589}" presName="hierRoot1" presStyleCnt="0"/>
      <dgm:spPr/>
    </dgm:pt>
    <dgm:pt modelId="{5D222E85-0991-48BD-87B4-638BA7304882}" type="pres">
      <dgm:prSet presAssocID="{A9C4A2E9-262C-484B-803A-50D84629C589}" presName="composite" presStyleCnt="0"/>
      <dgm:spPr/>
    </dgm:pt>
    <dgm:pt modelId="{1226219E-A9E9-4374-837C-4140E6A2D1CF}" type="pres">
      <dgm:prSet presAssocID="{A9C4A2E9-262C-484B-803A-50D84629C589}" presName="background" presStyleLbl="node0" presStyleIdx="0" presStyleCnt="2"/>
      <dgm:spPr/>
    </dgm:pt>
    <dgm:pt modelId="{4F131EEB-C151-4338-BD3A-15AEFC84D66B}" type="pres">
      <dgm:prSet presAssocID="{A9C4A2E9-262C-484B-803A-50D84629C589}" presName="text" presStyleLbl="fgAcc0" presStyleIdx="0" presStyleCnt="2">
        <dgm:presLayoutVars>
          <dgm:chPref val="3"/>
        </dgm:presLayoutVars>
      </dgm:prSet>
      <dgm:spPr/>
    </dgm:pt>
    <dgm:pt modelId="{C5B0359D-995D-452D-8A79-B5E4497E0DB5}" type="pres">
      <dgm:prSet presAssocID="{A9C4A2E9-262C-484B-803A-50D84629C589}" presName="hierChild2" presStyleCnt="0"/>
      <dgm:spPr/>
    </dgm:pt>
    <dgm:pt modelId="{8F04E934-82B8-4EA4-A3A2-F9EEAA655115}" type="pres">
      <dgm:prSet presAssocID="{605BF624-E179-4C1E-BD44-A888A067ECC0}" presName="hierRoot1" presStyleCnt="0"/>
      <dgm:spPr/>
    </dgm:pt>
    <dgm:pt modelId="{72DC1BC3-55EA-4A5D-A80B-46EE5F2821E0}" type="pres">
      <dgm:prSet presAssocID="{605BF624-E179-4C1E-BD44-A888A067ECC0}" presName="composite" presStyleCnt="0"/>
      <dgm:spPr/>
    </dgm:pt>
    <dgm:pt modelId="{2FAA4CAA-2703-4499-8A59-6F61F3019284}" type="pres">
      <dgm:prSet presAssocID="{605BF624-E179-4C1E-BD44-A888A067ECC0}" presName="background" presStyleLbl="node0" presStyleIdx="1" presStyleCnt="2"/>
      <dgm:spPr/>
    </dgm:pt>
    <dgm:pt modelId="{0150C7D0-5983-48F5-A4A5-AD3CDDE94EAC}" type="pres">
      <dgm:prSet presAssocID="{605BF624-E179-4C1E-BD44-A888A067ECC0}" presName="text" presStyleLbl="fgAcc0" presStyleIdx="1" presStyleCnt="2">
        <dgm:presLayoutVars>
          <dgm:chPref val="3"/>
        </dgm:presLayoutVars>
      </dgm:prSet>
      <dgm:spPr/>
    </dgm:pt>
    <dgm:pt modelId="{B928769D-0793-4230-BE3C-C04EDA216342}" type="pres">
      <dgm:prSet presAssocID="{605BF624-E179-4C1E-BD44-A888A067ECC0}" presName="hierChild2" presStyleCnt="0"/>
      <dgm:spPr/>
    </dgm:pt>
  </dgm:ptLst>
  <dgm:cxnLst>
    <dgm:cxn modelId="{0FF0AE28-1C72-4279-9103-628DD3C43FDE}" type="presOf" srcId="{605BF624-E179-4C1E-BD44-A888A067ECC0}" destId="{0150C7D0-5983-48F5-A4A5-AD3CDDE94EAC}" srcOrd="0" destOrd="0" presId="urn:microsoft.com/office/officeart/2005/8/layout/hierarchy1"/>
    <dgm:cxn modelId="{F2E44829-BBE1-438C-A994-CB35BCD691BE}" type="presOf" srcId="{A9C4A2E9-262C-484B-803A-50D84629C589}" destId="{4F131EEB-C151-4338-BD3A-15AEFC84D66B}" srcOrd="0" destOrd="0" presId="urn:microsoft.com/office/officeart/2005/8/layout/hierarchy1"/>
    <dgm:cxn modelId="{5DFF003F-E522-4120-9BC1-6611AE0A46D6}" srcId="{94F8AB60-741F-4A79-97BF-7E237A23EA9B}" destId="{605BF624-E179-4C1E-BD44-A888A067ECC0}" srcOrd="1" destOrd="0" parTransId="{6845806D-FFD0-4E25-BD95-5C742D21F655}" sibTransId="{27B1A4A4-5D67-46AF-8875-9A4A9CF22DE5}"/>
    <dgm:cxn modelId="{076260A8-B2F9-4A91-89CC-782FFD1A060F}" srcId="{94F8AB60-741F-4A79-97BF-7E237A23EA9B}" destId="{A9C4A2E9-262C-484B-803A-50D84629C589}" srcOrd="0" destOrd="0" parTransId="{C0164250-B7E9-4188-B150-8C345DD37E95}" sibTransId="{9FFF63D1-5D63-4FB1-8DEA-BEA2A1653D02}"/>
    <dgm:cxn modelId="{5F726AB1-C0A9-4E90-9357-DA66D2D0F1F5}" type="presOf" srcId="{94F8AB60-741F-4A79-97BF-7E237A23EA9B}" destId="{3D209A73-FE84-40D7-A557-AE628DC7B938}" srcOrd="0" destOrd="0" presId="urn:microsoft.com/office/officeart/2005/8/layout/hierarchy1"/>
    <dgm:cxn modelId="{BB4851D2-84D5-4AEE-8BC1-EC9278AC0C4B}" type="presParOf" srcId="{3D209A73-FE84-40D7-A557-AE628DC7B938}" destId="{E467487A-9F28-4BA9-8522-A06B7A82CDFD}" srcOrd="0" destOrd="0" presId="urn:microsoft.com/office/officeart/2005/8/layout/hierarchy1"/>
    <dgm:cxn modelId="{D4BB58DC-074F-4CBF-84F2-18D49ACD24AC}" type="presParOf" srcId="{E467487A-9F28-4BA9-8522-A06B7A82CDFD}" destId="{5D222E85-0991-48BD-87B4-638BA7304882}" srcOrd="0" destOrd="0" presId="urn:microsoft.com/office/officeart/2005/8/layout/hierarchy1"/>
    <dgm:cxn modelId="{E2FD5140-FE12-4A8C-8A7E-424E103BBA01}" type="presParOf" srcId="{5D222E85-0991-48BD-87B4-638BA7304882}" destId="{1226219E-A9E9-4374-837C-4140E6A2D1CF}" srcOrd="0" destOrd="0" presId="urn:microsoft.com/office/officeart/2005/8/layout/hierarchy1"/>
    <dgm:cxn modelId="{09E9EE8C-C519-4054-A28B-7BF7D3C542E9}" type="presParOf" srcId="{5D222E85-0991-48BD-87B4-638BA7304882}" destId="{4F131EEB-C151-4338-BD3A-15AEFC84D66B}" srcOrd="1" destOrd="0" presId="urn:microsoft.com/office/officeart/2005/8/layout/hierarchy1"/>
    <dgm:cxn modelId="{33377137-73A8-4F51-82B0-7DBE6F9148C9}" type="presParOf" srcId="{E467487A-9F28-4BA9-8522-A06B7A82CDFD}" destId="{C5B0359D-995D-452D-8A79-B5E4497E0DB5}" srcOrd="1" destOrd="0" presId="urn:microsoft.com/office/officeart/2005/8/layout/hierarchy1"/>
    <dgm:cxn modelId="{3F1716EE-8C8D-4C45-840C-6E7A93E16894}" type="presParOf" srcId="{3D209A73-FE84-40D7-A557-AE628DC7B938}" destId="{8F04E934-82B8-4EA4-A3A2-F9EEAA655115}" srcOrd="1" destOrd="0" presId="urn:microsoft.com/office/officeart/2005/8/layout/hierarchy1"/>
    <dgm:cxn modelId="{08091291-C5F1-45C6-8104-C8D3F9C4A3AA}" type="presParOf" srcId="{8F04E934-82B8-4EA4-A3A2-F9EEAA655115}" destId="{72DC1BC3-55EA-4A5D-A80B-46EE5F2821E0}" srcOrd="0" destOrd="0" presId="urn:microsoft.com/office/officeart/2005/8/layout/hierarchy1"/>
    <dgm:cxn modelId="{9696B981-0EB8-4033-855E-7D1C594E0FF6}" type="presParOf" srcId="{72DC1BC3-55EA-4A5D-A80B-46EE5F2821E0}" destId="{2FAA4CAA-2703-4499-8A59-6F61F3019284}" srcOrd="0" destOrd="0" presId="urn:microsoft.com/office/officeart/2005/8/layout/hierarchy1"/>
    <dgm:cxn modelId="{1C279B0D-DBFA-483A-B2F5-51DDCC2B4D42}" type="presParOf" srcId="{72DC1BC3-55EA-4A5D-A80B-46EE5F2821E0}" destId="{0150C7D0-5983-48F5-A4A5-AD3CDDE94EAC}" srcOrd="1" destOrd="0" presId="urn:microsoft.com/office/officeart/2005/8/layout/hierarchy1"/>
    <dgm:cxn modelId="{1DF46315-C013-4B46-80FF-FC47275FD6A1}" type="presParOf" srcId="{8F04E934-82B8-4EA4-A3A2-F9EEAA655115}" destId="{B928769D-0793-4230-BE3C-C04EDA2163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F1930C-0AAE-480D-999A-76803A8C419E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25AC57-1FBC-4854-8B56-0932C17F8C45}">
      <dgm:prSet/>
      <dgm:spPr/>
      <dgm:t>
        <a:bodyPr/>
        <a:lstStyle/>
        <a:p>
          <a:r>
            <a:rPr lang="en-US"/>
            <a:t>NUMPY</a:t>
          </a:r>
        </a:p>
      </dgm:t>
    </dgm:pt>
    <dgm:pt modelId="{48D3D9C1-D873-4F56-9A48-408BF358B7F9}" type="parTrans" cxnId="{A47D4E56-6D56-47CA-B26C-7AB10B47F2FC}">
      <dgm:prSet/>
      <dgm:spPr/>
      <dgm:t>
        <a:bodyPr/>
        <a:lstStyle/>
        <a:p>
          <a:endParaRPr lang="en-US"/>
        </a:p>
      </dgm:t>
    </dgm:pt>
    <dgm:pt modelId="{9141D53C-0078-4401-AB9D-A91A7C003738}" type="sibTrans" cxnId="{A47D4E56-6D56-47CA-B26C-7AB10B47F2FC}">
      <dgm:prSet/>
      <dgm:spPr/>
      <dgm:t>
        <a:bodyPr/>
        <a:lstStyle/>
        <a:p>
          <a:endParaRPr lang="en-US"/>
        </a:p>
      </dgm:t>
    </dgm:pt>
    <dgm:pt modelId="{9F1E9E2A-AFA3-49BF-9408-0A2714EE6DC6}">
      <dgm:prSet/>
      <dgm:spPr/>
      <dgm:t>
        <a:bodyPr/>
        <a:lstStyle/>
        <a:p>
          <a:r>
            <a:rPr lang="en-US"/>
            <a:t>PANDAS</a:t>
          </a:r>
        </a:p>
      </dgm:t>
    </dgm:pt>
    <dgm:pt modelId="{E46B5CE2-8B40-4326-BD4B-8312DDF0E726}" type="parTrans" cxnId="{B43840F0-D6D3-4282-8367-9DD689B4E061}">
      <dgm:prSet/>
      <dgm:spPr/>
      <dgm:t>
        <a:bodyPr/>
        <a:lstStyle/>
        <a:p>
          <a:endParaRPr lang="en-US"/>
        </a:p>
      </dgm:t>
    </dgm:pt>
    <dgm:pt modelId="{1246E2DA-82A5-4110-8B99-6E2AC2DEF110}" type="sibTrans" cxnId="{B43840F0-D6D3-4282-8367-9DD689B4E061}">
      <dgm:prSet/>
      <dgm:spPr/>
      <dgm:t>
        <a:bodyPr/>
        <a:lstStyle/>
        <a:p>
          <a:endParaRPr lang="en-US"/>
        </a:p>
      </dgm:t>
    </dgm:pt>
    <dgm:pt modelId="{768C9682-2C83-4D93-B140-CE4695158BC6}">
      <dgm:prSet/>
      <dgm:spPr/>
      <dgm:t>
        <a:bodyPr/>
        <a:lstStyle/>
        <a:p>
          <a:r>
            <a:rPr lang="en-US"/>
            <a:t>MATPLOTLIB</a:t>
          </a:r>
        </a:p>
      </dgm:t>
    </dgm:pt>
    <dgm:pt modelId="{49E03A64-3A18-47C2-82F2-0B3108E07501}" type="parTrans" cxnId="{97559D11-867A-4AD5-B555-D378DF45FD53}">
      <dgm:prSet/>
      <dgm:spPr/>
      <dgm:t>
        <a:bodyPr/>
        <a:lstStyle/>
        <a:p>
          <a:endParaRPr lang="en-US"/>
        </a:p>
      </dgm:t>
    </dgm:pt>
    <dgm:pt modelId="{2B815162-0A64-4633-A366-2893CC011C28}" type="sibTrans" cxnId="{97559D11-867A-4AD5-B555-D378DF45FD53}">
      <dgm:prSet/>
      <dgm:spPr/>
      <dgm:t>
        <a:bodyPr/>
        <a:lstStyle/>
        <a:p>
          <a:endParaRPr lang="en-US"/>
        </a:p>
      </dgm:t>
    </dgm:pt>
    <dgm:pt modelId="{522DA1A7-7C91-46A4-83BA-158DF5F02D6B}">
      <dgm:prSet/>
      <dgm:spPr/>
      <dgm:t>
        <a:bodyPr/>
        <a:lstStyle/>
        <a:p>
          <a:r>
            <a:rPr lang="en-US"/>
            <a:t>SEABORN</a:t>
          </a:r>
        </a:p>
      </dgm:t>
    </dgm:pt>
    <dgm:pt modelId="{27C14CE1-B018-423B-B6AD-1C599C15530D}" type="parTrans" cxnId="{6FECE1AA-7A0F-400C-BD10-5BC993F7117B}">
      <dgm:prSet/>
      <dgm:spPr/>
      <dgm:t>
        <a:bodyPr/>
        <a:lstStyle/>
        <a:p>
          <a:endParaRPr lang="en-US"/>
        </a:p>
      </dgm:t>
    </dgm:pt>
    <dgm:pt modelId="{FC64E5F3-0292-4220-894F-55C1B90F117B}" type="sibTrans" cxnId="{6FECE1AA-7A0F-400C-BD10-5BC993F7117B}">
      <dgm:prSet/>
      <dgm:spPr/>
      <dgm:t>
        <a:bodyPr/>
        <a:lstStyle/>
        <a:p>
          <a:endParaRPr lang="en-US"/>
        </a:p>
      </dgm:t>
    </dgm:pt>
    <dgm:pt modelId="{90774FC5-41C9-47B1-A98C-04E184EFFDC3}">
      <dgm:prSet/>
      <dgm:spPr/>
      <dgm:t>
        <a:bodyPr/>
        <a:lstStyle/>
        <a:p>
          <a:r>
            <a:rPr lang="en-US"/>
            <a:t>BEAUTIFUL SOUP</a:t>
          </a:r>
        </a:p>
      </dgm:t>
    </dgm:pt>
    <dgm:pt modelId="{5C97A847-84A6-4E9C-97C0-F1DFCA6D917E}" type="parTrans" cxnId="{4518B54D-38BC-4540-920D-EB621CDB4D77}">
      <dgm:prSet/>
      <dgm:spPr/>
      <dgm:t>
        <a:bodyPr/>
        <a:lstStyle/>
        <a:p>
          <a:endParaRPr lang="en-US"/>
        </a:p>
      </dgm:t>
    </dgm:pt>
    <dgm:pt modelId="{193E3EC9-4305-49C2-9615-574237B11532}" type="sibTrans" cxnId="{4518B54D-38BC-4540-920D-EB621CDB4D77}">
      <dgm:prSet/>
      <dgm:spPr/>
      <dgm:t>
        <a:bodyPr/>
        <a:lstStyle/>
        <a:p>
          <a:endParaRPr lang="en-US"/>
        </a:p>
      </dgm:t>
    </dgm:pt>
    <dgm:pt modelId="{DF86C3AC-3E10-4A1C-AE60-30B854B6AA82}">
      <dgm:prSet/>
      <dgm:spPr/>
      <dgm:t>
        <a:bodyPr/>
        <a:lstStyle/>
        <a:p>
          <a:r>
            <a:rPr lang="en-US"/>
            <a:t>PRETTIFY</a:t>
          </a:r>
        </a:p>
      </dgm:t>
    </dgm:pt>
    <dgm:pt modelId="{EB145FB6-13FF-4DF8-8029-F0D9F104AEA0}" type="parTrans" cxnId="{884A3EB6-8CA2-46D9-B3CC-46787F9161D9}">
      <dgm:prSet/>
      <dgm:spPr/>
      <dgm:t>
        <a:bodyPr/>
        <a:lstStyle/>
        <a:p>
          <a:endParaRPr lang="en-US"/>
        </a:p>
      </dgm:t>
    </dgm:pt>
    <dgm:pt modelId="{4D341EDE-C8D8-408F-AE79-45F54BC81F57}" type="sibTrans" cxnId="{884A3EB6-8CA2-46D9-B3CC-46787F9161D9}">
      <dgm:prSet/>
      <dgm:spPr/>
      <dgm:t>
        <a:bodyPr/>
        <a:lstStyle/>
        <a:p>
          <a:endParaRPr lang="en-US"/>
        </a:p>
      </dgm:t>
    </dgm:pt>
    <dgm:pt modelId="{C83B8263-60FA-4E8E-8760-1EF7EF0A5E6D}">
      <dgm:prSet/>
      <dgm:spPr/>
      <dgm:t>
        <a:bodyPr/>
        <a:lstStyle/>
        <a:p>
          <a:r>
            <a:rPr lang="en-US"/>
            <a:t>REQUESTS</a:t>
          </a:r>
        </a:p>
      </dgm:t>
    </dgm:pt>
    <dgm:pt modelId="{AB4AF1B0-74BE-4C9B-B88C-4A31597B8970}" type="parTrans" cxnId="{4B43BEF3-01A7-4E8A-8D59-E83F26436E3C}">
      <dgm:prSet/>
      <dgm:spPr/>
      <dgm:t>
        <a:bodyPr/>
        <a:lstStyle/>
        <a:p>
          <a:endParaRPr lang="en-US"/>
        </a:p>
      </dgm:t>
    </dgm:pt>
    <dgm:pt modelId="{0BB0734B-DB37-47F5-BCF3-B0DB4595C4FA}" type="sibTrans" cxnId="{4B43BEF3-01A7-4E8A-8D59-E83F26436E3C}">
      <dgm:prSet/>
      <dgm:spPr/>
      <dgm:t>
        <a:bodyPr/>
        <a:lstStyle/>
        <a:p>
          <a:endParaRPr lang="en-US"/>
        </a:p>
      </dgm:t>
    </dgm:pt>
    <dgm:pt modelId="{75101155-2E3C-4A10-BC46-62A24B54A802}" type="pres">
      <dgm:prSet presAssocID="{1BF1930C-0AAE-480D-999A-76803A8C419E}" presName="diagram" presStyleCnt="0">
        <dgm:presLayoutVars>
          <dgm:dir/>
          <dgm:resizeHandles val="exact"/>
        </dgm:presLayoutVars>
      </dgm:prSet>
      <dgm:spPr/>
    </dgm:pt>
    <dgm:pt modelId="{75A65977-CCB3-4B78-9E0E-708F10ECF56C}" type="pres">
      <dgm:prSet presAssocID="{1B25AC57-1FBC-4854-8B56-0932C17F8C45}" presName="node" presStyleLbl="node1" presStyleIdx="0" presStyleCnt="7">
        <dgm:presLayoutVars>
          <dgm:bulletEnabled val="1"/>
        </dgm:presLayoutVars>
      </dgm:prSet>
      <dgm:spPr/>
    </dgm:pt>
    <dgm:pt modelId="{ACE7B9F3-2822-47FF-9176-6DE18817B1E4}" type="pres">
      <dgm:prSet presAssocID="{9141D53C-0078-4401-AB9D-A91A7C003738}" presName="sibTrans" presStyleCnt="0"/>
      <dgm:spPr/>
    </dgm:pt>
    <dgm:pt modelId="{DE41C504-2EF7-471D-BF59-0AE17867E929}" type="pres">
      <dgm:prSet presAssocID="{9F1E9E2A-AFA3-49BF-9408-0A2714EE6DC6}" presName="node" presStyleLbl="node1" presStyleIdx="1" presStyleCnt="7">
        <dgm:presLayoutVars>
          <dgm:bulletEnabled val="1"/>
        </dgm:presLayoutVars>
      </dgm:prSet>
      <dgm:spPr/>
    </dgm:pt>
    <dgm:pt modelId="{AB3B18A7-8D49-4E02-86B4-7056C647022D}" type="pres">
      <dgm:prSet presAssocID="{1246E2DA-82A5-4110-8B99-6E2AC2DEF110}" presName="sibTrans" presStyleCnt="0"/>
      <dgm:spPr/>
    </dgm:pt>
    <dgm:pt modelId="{415AF88F-E012-42BE-8320-CB4AF0C54F4B}" type="pres">
      <dgm:prSet presAssocID="{768C9682-2C83-4D93-B140-CE4695158BC6}" presName="node" presStyleLbl="node1" presStyleIdx="2" presStyleCnt="7">
        <dgm:presLayoutVars>
          <dgm:bulletEnabled val="1"/>
        </dgm:presLayoutVars>
      </dgm:prSet>
      <dgm:spPr/>
    </dgm:pt>
    <dgm:pt modelId="{E81A8C28-8646-4539-A58B-97C5CD2CB01D}" type="pres">
      <dgm:prSet presAssocID="{2B815162-0A64-4633-A366-2893CC011C28}" presName="sibTrans" presStyleCnt="0"/>
      <dgm:spPr/>
    </dgm:pt>
    <dgm:pt modelId="{295A9CB7-193B-4F84-BE4D-6FF5818BBF35}" type="pres">
      <dgm:prSet presAssocID="{522DA1A7-7C91-46A4-83BA-158DF5F02D6B}" presName="node" presStyleLbl="node1" presStyleIdx="3" presStyleCnt="7">
        <dgm:presLayoutVars>
          <dgm:bulletEnabled val="1"/>
        </dgm:presLayoutVars>
      </dgm:prSet>
      <dgm:spPr/>
    </dgm:pt>
    <dgm:pt modelId="{A578C177-6B08-4D93-9A74-359B54A42884}" type="pres">
      <dgm:prSet presAssocID="{FC64E5F3-0292-4220-894F-55C1B90F117B}" presName="sibTrans" presStyleCnt="0"/>
      <dgm:spPr/>
    </dgm:pt>
    <dgm:pt modelId="{68CE166C-5FC1-44C9-A68D-551B8B5B4235}" type="pres">
      <dgm:prSet presAssocID="{90774FC5-41C9-47B1-A98C-04E184EFFDC3}" presName="node" presStyleLbl="node1" presStyleIdx="4" presStyleCnt="7">
        <dgm:presLayoutVars>
          <dgm:bulletEnabled val="1"/>
        </dgm:presLayoutVars>
      </dgm:prSet>
      <dgm:spPr/>
    </dgm:pt>
    <dgm:pt modelId="{02F2A399-FA14-47C2-B81C-46B3E6DCADA4}" type="pres">
      <dgm:prSet presAssocID="{193E3EC9-4305-49C2-9615-574237B11532}" presName="sibTrans" presStyleCnt="0"/>
      <dgm:spPr/>
    </dgm:pt>
    <dgm:pt modelId="{DD331E27-68C7-4026-BF41-71D48C671C0E}" type="pres">
      <dgm:prSet presAssocID="{DF86C3AC-3E10-4A1C-AE60-30B854B6AA82}" presName="node" presStyleLbl="node1" presStyleIdx="5" presStyleCnt="7">
        <dgm:presLayoutVars>
          <dgm:bulletEnabled val="1"/>
        </dgm:presLayoutVars>
      </dgm:prSet>
      <dgm:spPr/>
    </dgm:pt>
    <dgm:pt modelId="{ABCE9A78-8667-41DF-BF43-E30488AAB01B}" type="pres">
      <dgm:prSet presAssocID="{4D341EDE-C8D8-408F-AE79-45F54BC81F57}" presName="sibTrans" presStyleCnt="0"/>
      <dgm:spPr/>
    </dgm:pt>
    <dgm:pt modelId="{201CAB6A-C03B-469D-BE90-7ACB7E92124D}" type="pres">
      <dgm:prSet presAssocID="{C83B8263-60FA-4E8E-8760-1EF7EF0A5E6D}" presName="node" presStyleLbl="node1" presStyleIdx="6" presStyleCnt="7">
        <dgm:presLayoutVars>
          <dgm:bulletEnabled val="1"/>
        </dgm:presLayoutVars>
      </dgm:prSet>
      <dgm:spPr/>
    </dgm:pt>
  </dgm:ptLst>
  <dgm:cxnLst>
    <dgm:cxn modelId="{4BEECB0A-4A4C-4A52-BAB1-2CF3DA6EBCE2}" type="presOf" srcId="{DF86C3AC-3E10-4A1C-AE60-30B854B6AA82}" destId="{DD331E27-68C7-4026-BF41-71D48C671C0E}" srcOrd="0" destOrd="0" presId="urn:microsoft.com/office/officeart/2005/8/layout/default"/>
    <dgm:cxn modelId="{97559D11-867A-4AD5-B555-D378DF45FD53}" srcId="{1BF1930C-0AAE-480D-999A-76803A8C419E}" destId="{768C9682-2C83-4D93-B140-CE4695158BC6}" srcOrd="2" destOrd="0" parTransId="{49E03A64-3A18-47C2-82F2-0B3108E07501}" sibTransId="{2B815162-0A64-4633-A366-2893CC011C28}"/>
    <dgm:cxn modelId="{9169A846-A019-40CF-9EAC-2BDD03E3DC24}" type="presOf" srcId="{1B25AC57-1FBC-4854-8B56-0932C17F8C45}" destId="{75A65977-CCB3-4B78-9E0E-708F10ECF56C}" srcOrd="0" destOrd="0" presId="urn:microsoft.com/office/officeart/2005/8/layout/default"/>
    <dgm:cxn modelId="{1C264569-DBA7-4C84-9B3A-3BDC31DA353A}" type="presOf" srcId="{9F1E9E2A-AFA3-49BF-9408-0A2714EE6DC6}" destId="{DE41C504-2EF7-471D-BF59-0AE17867E929}" srcOrd="0" destOrd="0" presId="urn:microsoft.com/office/officeart/2005/8/layout/default"/>
    <dgm:cxn modelId="{4518B54D-38BC-4540-920D-EB621CDB4D77}" srcId="{1BF1930C-0AAE-480D-999A-76803A8C419E}" destId="{90774FC5-41C9-47B1-A98C-04E184EFFDC3}" srcOrd="4" destOrd="0" parTransId="{5C97A847-84A6-4E9C-97C0-F1DFCA6D917E}" sibTransId="{193E3EC9-4305-49C2-9615-574237B11532}"/>
    <dgm:cxn modelId="{A47D4E56-6D56-47CA-B26C-7AB10B47F2FC}" srcId="{1BF1930C-0AAE-480D-999A-76803A8C419E}" destId="{1B25AC57-1FBC-4854-8B56-0932C17F8C45}" srcOrd="0" destOrd="0" parTransId="{48D3D9C1-D873-4F56-9A48-408BF358B7F9}" sibTransId="{9141D53C-0078-4401-AB9D-A91A7C003738}"/>
    <dgm:cxn modelId="{096B735A-122A-442A-A962-DB44A3A09FE4}" type="presOf" srcId="{768C9682-2C83-4D93-B140-CE4695158BC6}" destId="{415AF88F-E012-42BE-8320-CB4AF0C54F4B}" srcOrd="0" destOrd="0" presId="urn:microsoft.com/office/officeart/2005/8/layout/default"/>
    <dgm:cxn modelId="{583E029B-CD7C-4648-917A-2CF49FCBBEA0}" type="presOf" srcId="{C83B8263-60FA-4E8E-8760-1EF7EF0A5E6D}" destId="{201CAB6A-C03B-469D-BE90-7ACB7E92124D}" srcOrd="0" destOrd="0" presId="urn:microsoft.com/office/officeart/2005/8/layout/default"/>
    <dgm:cxn modelId="{6FECE1AA-7A0F-400C-BD10-5BC993F7117B}" srcId="{1BF1930C-0AAE-480D-999A-76803A8C419E}" destId="{522DA1A7-7C91-46A4-83BA-158DF5F02D6B}" srcOrd="3" destOrd="0" parTransId="{27C14CE1-B018-423B-B6AD-1C599C15530D}" sibTransId="{FC64E5F3-0292-4220-894F-55C1B90F117B}"/>
    <dgm:cxn modelId="{7D66B6AB-D0E9-4964-9AFD-2DB3B632296E}" type="presOf" srcId="{1BF1930C-0AAE-480D-999A-76803A8C419E}" destId="{75101155-2E3C-4A10-BC46-62A24B54A802}" srcOrd="0" destOrd="0" presId="urn:microsoft.com/office/officeart/2005/8/layout/default"/>
    <dgm:cxn modelId="{884A3EB6-8CA2-46D9-B3CC-46787F9161D9}" srcId="{1BF1930C-0AAE-480D-999A-76803A8C419E}" destId="{DF86C3AC-3E10-4A1C-AE60-30B854B6AA82}" srcOrd="5" destOrd="0" parTransId="{EB145FB6-13FF-4DF8-8029-F0D9F104AEA0}" sibTransId="{4D341EDE-C8D8-408F-AE79-45F54BC81F57}"/>
    <dgm:cxn modelId="{EED9ECE8-C6B7-4072-8B36-861E49EA11E0}" type="presOf" srcId="{522DA1A7-7C91-46A4-83BA-158DF5F02D6B}" destId="{295A9CB7-193B-4F84-BE4D-6FF5818BBF35}" srcOrd="0" destOrd="0" presId="urn:microsoft.com/office/officeart/2005/8/layout/default"/>
    <dgm:cxn modelId="{B43840F0-D6D3-4282-8367-9DD689B4E061}" srcId="{1BF1930C-0AAE-480D-999A-76803A8C419E}" destId="{9F1E9E2A-AFA3-49BF-9408-0A2714EE6DC6}" srcOrd="1" destOrd="0" parTransId="{E46B5CE2-8B40-4326-BD4B-8312DDF0E726}" sibTransId="{1246E2DA-82A5-4110-8B99-6E2AC2DEF110}"/>
    <dgm:cxn modelId="{4B43BEF3-01A7-4E8A-8D59-E83F26436E3C}" srcId="{1BF1930C-0AAE-480D-999A-76803A8C419E}" destId="{C83B8263-60FA-4E8E-8760-1EF7EF0A5E6D}" srcOrd="6" destOrd="0" parTransId="{AB4AF1B0-74BE-4C9B-B88C-4A31597B8970}" sibTransId="{0BB0734B-DB37-47F5-BCF3-B0DB4595C4FA}"/>
    <dgm:cxn modelId="{4FBE98F8-D85E-47E6-8839-09922A0EF40E}" type="presOf" srcId="{90774FC5-41C9-47B1-A98C-04E184EFFDC3}" destId="{68CE166C-5FC1-44C9-A68D-551B8B5B4235}" srcOrd="0" destOrd="0" presId="urn:microsoft.com/office/officeart/2005/8/layout/default"/>
    <dgm:cxn modelId="{AE40DDC1-765A-4282-A9D3-68F158AA2863}" type="presParOf" srcId="{75101155-2E3C-4A10-BC46-62A24B54A802}" destId="{75A65977-CCB3-4B78-9E0E-708F10ECF56C}" srcOrd="0" destOrd="0" presId="urn:microsoft.com/office/officeart/2005/8/layout/default"/>
    <dgm:cxn modelId="{C70E7BB2-5741-439D-8B5A-07575112797C}" type="presParOf" srcId="{75101155-2E3C-4A10-BC46-62A24B54A802}" destId="{ACE7B9F3-2822-47FF-9176-6DE18817B1E4}" srcOrd="1" destOrd="0" presId="urn:microsoft.com/office/officeart/2005/8/layout/default"/>
    <dgm:cxn modelId="{458887E6-8F3E-4BD5-8B06-28262B8F6D84}" type="presParOf" srcId="{75101155-2E3C-4A10-BC46-62A24B54A802}" destId="{DE41C504-2EF7-471D-BF59-0AE17867E929}" srcOrd="2" destOrd="0" presId="urn:microsoft.com/office/officeart/2005/8/layout/default"/>
    <dgm:cxn modelId="{243A083C-3A6F-4C52-B350-FD61F20ECEC4}" type="presParOf" srcId="{75101155-2E3C-4A10-BC46-62A24B54A802}" destId="{AB3B18A7-8D49-4E02-86B4-7056C647022D}" srcOrd="3" destOrd="0" presId="urn:microsoft.com/office/officeart/2005/8/layout/default"/>
    <dgm:cxn modelId="{3D678E23-D436-4C3B-8EF6-1AC3698A8E3C}" type="presParOf" srcId="{75101155-2E3C-4A10-BC46-62A24B54A802}" destId="{415AF88F-E012-42BE-8320-CB4AF0C54F4B}" srcOrd="4" destOrd="0" presId="urn:microsoft.com/office/officeart/2005/8/layout/default"/>
    <dgm:cxn modelId="{43B2FB58-91C5-42DA-9DCB-C26F53F6A0D5}" type="presParOf" srcId="{75101155-2E3C-4A10-BC46-62A24B54A802}" destId="{E81A8C28-8646-4539-A58B-97C5CD2CB01D}" srcOrd="5" destOrd="0" presId="urn:microsoft.com/office/officeart/2005/8/layout/default"/>
    <dgm:cxn modelId="{120AE8FA-7628-42AC-86C5-E78AB247F426}" type="presParOf" srcId="{75101155-2E3C-4A10-BC46-62A24B54A802}" destId="{295A9CB7-193B-4F84-BE4D-6FF5818BBF35}" srcOrd="6" destOrd="0" presId="urn:microsoft.com/office/officeart/2005/8/layout/default"/>
    <dgm:cxn modelId="{7DE57AA0-919D-42C4-8696-B3BC9B326E7C}" type="presParOf" srcId="{75101155-2E3C-4A10-BC46-62A24B54A802}" destId="{A578C177-6B08-4D93-9A74-359B54A42884}" srcOrd="7" destOrd="0" presId="urn:microsoft.com/office/officeart/2005/8/layout/default"/>
    <dgm:cxn modelId="{279702E2-6812-48C9-ADD7-AD9F7579EA55}" type="presParOf" srcId="{75101155-2E3C-4A10-BC46-62A24B54A802}" destId="{68CE166C-5FC1-44C9-A68D-551B8B5B4235}" srcOrd="8" destOrd="0" presId="urn:microsoft.com/office/officeart/2005/8/layout/default"/>
    <dgm:cxn modelId="{AA1E9329-94A2-4511-A871-BD1660C96354}" type="presParOf" srcId="{75101155-2E3C-4A10-BC46-62A24B54A802}" destId="{02F2A399-FA14-47C2-B81C-46B3E6DCADA4}" srcOrd="9" destOrd="0" presId="urn:microsoft.com/office/officeart/2005/8/layout/default"/>
    <dgm:cxn modelId="{A0D9B6B8-308D-4867-B14A-97EC525DD343}" type="presParOf" srcId="{75101155-2E3C-4A10-BC46-62A24B54A802}" destId="{DD331E27-68C7-4026-BF41-71D48C671C0E}" srcOrd="10" destOrd="0" presId="urn:microsoft.com/office/officeart/2005/8/layout/default"/>
    <dgm:cxn modelId="{EB21F86A-A3AF-4F8A-8D4E-6951F0D8BBAD}" type="presParOf" srcId="{75101155-2E3C-4A10-BC46-62A24B54A802}" destId="{ABCE9A78-8667-41DF-BF43-E30488AAB01B}" srcOrd="11" destOrd="0" presId="urn:microsoft.com/office/officeart/2005/8/layout/default"/>
    <dgm:cxn modelId="{89337FF1-DC5B-4F45-A224-D9305E64D432}" type="presParOf" srcId="{75101155-2E3C-4A10-BC46-62A24B54A802}" destId="{201CAB6A-C03B-469D-BE90-7ACB7E92124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20F4C4-7859-42C2-8A75-6C8702C02B39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6E2DD8-479F-4987-9D24-8EB9255FF39C}">
      <dgm:prSet/>
      <dgm:spPr/>
      <dgm:t>
        <a:bodyPr/>
        <a:lstStyle/>
        <a:p>
          <a:r>
            <a:rPr lang="en-US"/>
            <a:t>PROBLEM STATEMENT/BUSINESS STATEMENT</a:t>
          </a:r>
        </a:p>
      </dgm:t>
    </dgm:pt>
    <dgm:pt modelId="{C84B833F-66DC-43D3-8328-785676BCEDCB}" type="parTrans" cxnId="{0C7C659E-4849-45A2-A7C6-CAFD86005A60}">
      <dgm:prSet/>
      <dgm:spPr/>
      <dgm:t>
        <a:bodyPr/>
        <a:lstStyle/>
        <a:p>
          <a:endParaRPr lang="en-US"/>
        </a:p>
      </dgm:t>
    </dgm:pt>
    <dgm:pt modelId="{3BF0849B-9357-44D0-B4AC-CA8682F56729}" type="sibTrans" cxnId="{0C7C659E-4849-45A2-A7C6-CAFD86005A60}">
      <dgm:prSet/>
      <dgm:spPr/>
      <dgm:t>
        <a:bodyPr/>
        <a:lstStyle/>
        <a:p>
          <a:endParaRPr lang="en-US"/>
        </a:p>
      </dgm:t>
    </dgm:pt>
    <dgm:pt modelId="{73FE840C-5033-4373-ADD4-D3740D3CA8B5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3F370132-7662-4F82-A5A3-A99FA21B17C3}" type="parTrans" cxnId="{287058B8-564D-4E08-B9C0-CBD0537CAC19}">
      <dgm:prSet/>
      <dgm:spPr/>
      <dgm:t>
        <a:bodyPr/>
        <a:lstStyle/>
        <a:p>
          <a:endParaRPr lang="en-US"/>
        </a:p>
      </dgm:t>
    </dgm:pt>
    <dgm:pt modelId="{DBF470E5-B16B-4BE1-986E-60BA86EED435}" type="sibTrans" cxnId="{287058B8-564D-4E08-B9C0-CBD0537CAC19}">
      <dgm:prSet/>
      <dgm:spPr/>
      <dgm:t>
        <a:bodyPr/>
        <a:lstStyle/>
        <a:p>
          <a:endParaRPr lang="en-US"/>
        </a:p>
      </dgm:t>
    </dgm:pt>
    <dgm:pt modelId="{7856B3D2-043A-4985-81BC-A9098764ACA7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9A7305C8-E352-4E50-B700-2044884589AC}" type="parTrans" cxnId="{C5A6AF24-3816-4526-94C7-719BA04917BF}">
      <dgm:prSet/>
      <dgm:spPr/>
      <dgm:t>
        <a:bodyPr/>
        <a:lstStyle/>
        <a:p>
          <a:endParaRPr lang="en-US"/>
        </a:p>
      </dgm:t>
    </dgm:pt>
    <dgm:pt modelId="{88C477CE-9B6A-4C5A-AA60-8A5F79F60DFE}" type="sibTrans" cxnId="{C5A6AF24-3816-4526-94C7-719BA04917BF}">
      <dgm:prSet/>
      <dgm:spPr/>
      <dgm:t>
        <a:bodyPr/>
        <a:lstStyle/>
        <a:p>
          <a:endParaRPr lang="en-US"/>
        </a:p>
      </dgm:t>
    </dgm:pt>
    <dgm:pt modelId="{86B097A7-A797-4D98-93E0-AE53EBAE5F5E}">
      <dgm:prSet/>
      <dgm:spPr/>
      <dgm:t>
        <a:bodyPr/>
        <a:lstStyle/>
        <a:p>
          <a:r>
            <a:rPr lang="en-US"/>
            <a:t>DATA ANALYSIS</a:t>
          </a:r>
        </a:p>
      </dgm:t>
    </dgm:pt>
    <dgm:pt modelId="{46D2D5DE-0D45-4389-BA64-B4214626E0C8}" type="parTrans" cxnId="{DA2F0AA4-E10B-435E-98F5-24C9213DA88A}">
      <dgm:prSet/>
      <dgm:spPr/>
      <dgm:t>
        <a:bodyPr/>
        <a:lstStyle/>
        <a:p>
          <a:endParaRPr lang="en-US"/>
        </a:p>
      </dgm:t>
    </dgm:pt>
    <dgm:pt modelId="{BAD48354-FE60-4C1D-B766-A42C8D9A5122}" type="sibTrans" cxnId="{DA2F0AA4-E10B-435E-98F5-24C9213DA88A}">
      <dgm:prSet/>
      <dgm:spPr/>
      <dgm:t>
        <a:bodyPr/>
        <a:lstStyle/>
        <a:p>
          <a:endParaRPr lang="en-US"/>
        </a:p>
      </dgm:t>
    </dgm:pt>
    <dgm:pt modelId="{60ECC34D-EADD-41D6-B6B6-2140CBD8226F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484CA7E4-1B6B-4304-90CA-51CE74570670}" type="parTrans" cxnId="{697A25A3-C9D1-4FF3-AA79-804001F4D575}">
      <dgm:prSet/>
      <dgm:spPr/>
      <dgm:t>
        <a:bodyPr/>
        <a:lstStyle/>
        <a:p>
          <a:endParaRPr lang="en-US"/>
        </a:p>
      </dgm:t>
    </dgm:pt>
    <dgm:pt modelId="{5E38B73D-A93A-4378-849D-5598AD76F663}" type="sibTrans" cxnId="{697A25A3-C9D1-4FF3-AA79-804001F4D575}">
      <dgm:prSet/>
      <dgm:spPr/>
      <dgm:t>
        <a:bodyPr/>
        <a:lstStyle/>
        <a:p>
          <a:endParaRPr lang="en-US"/>
        </a:p>
      </dgm:t>
    </dgm:pt>
    <dgm:pt modelId="{535B0DDD-CF92-483A-8646-7BCAD53F0447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5ED22004-642D-4B65-B568-091E8CDC2E8E}" type="parTrans" cxnId="{908CC565-CE24-4B27-9F12-1AEF6BCB6EBD}">
      <dgm:prSet/>
      <dgm:spPr/>
      <dgm:t>
        <a:bodyPr/>
        <a:lstStyle/>
        <a:p>
          <a:endParaRPr lang="en-US"/>
        </a:p>
      </dgm:t>
    </dgm:pt>
    <dgm:pt modelId="{54EA804D-8F94-4F5F-9AE2-6D21B7C3A487}" type="sibTrans" cxnId="{908CC565-CE24-4B27-9F12-1AEF6BCB6EBD}">
      <dgm:prSet/>
      <dgm:spPr/>
      <dgm:t>
        <a:bodyPr/>
        <a:lstStyle/>
        <a:p>
          <a:endParaRPr lang="en-US"/>
        </a:p>
      </dgm:t>
    </dgm:pt>
    <dgm:pt modelId="{2049F0EA-9FCE-41EC-B725-00F625AB3A77}">
      <dgm:prSet/>
      <dgm:spPr/>
      <dgm:t>
        <a:bodyPr/>
        <a:lstStyle/>
        <a:p>
          <a:r>
            <a:rPr lang="en-US"/>
            <a:t>DATA MODELING</a:t>
          </a:r>
        </a:p>
      </dgm:t>
    </dgm:pt>
    <dgm:pt modelId="{673C5D48-6EDF-44FB-B51A-75DC46E27390}" type="parTrans" cxnId="{DE142322-AE54-4340-8CBB-7D2A322100DC}">
      <dgm:prSet/>
      <dgm:spPr/>
      <dgm:t>
        <a:bodyPr/>
        <a:lstStyle/>
        <a:p>
          <a:endParaRPr lang="en-US"/>
        </a:p>
      </dgm:t>
    </dgm:pt>
    <dgm:pt modelId="{625F8D1C-69B7-4597-B590-074BCA75B60E}" type="sibTrans" cxnId="{DE142322-AE54-4340-8CBB-7D2A322100DC}">
      <dgm:prSet/>
      <dgm:spPr/>
      <dgm:t>
        <a:bodyPr/>
        <a:lstStyle/>
        <a:p>
          <a:endParaRPr lang="en-US"/>
        </a:p>
      </dgm:t>
    </dgm:pt>
    <dgm:pt modelId="{64F6CCB2-16C6-482E-85E5-EE2EF6516E87}">
      <dgm:prSet/>
      <dgm:spPr/>
      <dgm:t>
        <a:bodyPr/>
        <a:lstStyle/>
        <a:p>
          <a:r>
            <a:rPr lang="en-US"/>
            <a:t>DATA EVALUATION</a:t>
          </a:r>
        </a:p>
      </dgm:t>
    </dgm:pt>
    <dgm:pt modelId="{706C9A69-5F9A-41F8-8157-2E99DF5DF39C}" type="parTrans" cxnId="{AF8C3558-AE4E-444B-943B-128E541C3820}">
      <dgm:prSet/>
      <dgm:spPr/>
      <dgm:t>
        <a:bodyPr/>
        <a:lstStyle/>
        <a:p>
          <a:endParaRPr lang="en-US"/>
        </a:p>
      </dgm:t>
    </dgm:pt>
    <dgm:pt modelId="{D2BFA672-1974-4085-A3F5-6F89415DEF6E}" type="sibTrans" cxnId="{AF8C3558-AE4E-444B-943B-128E541C3820}">
      <dgm:prSet/>
      <dgm:spPr/>
      <dgm:t>
        <a:bodyPr/>
        <a:lstStyle/>
        <a:p>
          <a:endParaRPr lang="en-US"/>
        </a:p>
      </dgm:t>
    </dgm:pt>
    <dgm:pt modelId="{92C68112-0572-45D9-8000-6CA8F6AFEF31}">
      <dgm:prSet/>
      <dgm:spPr/>
      <dgm:t>
        <a:bodyPr/>
        <a:lstStyle/>
        <a:p>
          <a:r>
            <a:rPr lang="en-US"/>
            <a:t>DEPLOYMENT</a:t>
          </a:r>
        </a:p>
      </dgm:t>
    </dgm:pt>
    <dgm:pt modelId="{7BAE39BD-C6FB-45D3-B26D-113C3C32C257}" type="parTrans" cxnId="{521A6B94-CC2F-4117-A648-08D5C42990C4}">
      <dgm:prSet/>
      <dgm:spPr/>
      <dgm:t>
        <a:bodyPr/>
        <a:lstStyle/>
        <a:p>
          <a:endParaRPr lang="en-US"/>
        </a:p>
      </dgm:t>
    </dgm:pt>
    <dgm:pt modelId="{4FEDD16A-924A-475F-8810-6A8B35BC4D8A}" type="sibTrans" cxnId="{521A6B94-CC2F-4117-A648-08D5C42990C4}">
      <dgm:prSet/>
      <dgm:spPr/>
      <dgm:t>
        <a:bodyPr/>
        <a:lstStyle/>
        <a:p>
          <a:endParaRPr lang="en-US"/>
        </a:p>
      </dgm:t>
    </dgm:pt>
    <dgm:pt modelId="{16203C4A-9BEB-4012-A14E-71EF6CD90103}" type="pres">
      <dgm:prSet presAssocID="{0320F4C4-7859-42C2-8A75-6C8702C02B39}" presName="Name0" presStyleCnt="0">
        <dgm:presLayoutVars>
          <dgm:dir/>
          <dgm:resizeHandles/>
        </dgm:presLayoutVars>
      </dgm:prSet>
      <dgm:spPr/>
    </dgm:pt>
    <dgm:pt modelId="{5228CD76-7A8F-41BE-9E14-53B1772D49E2}" type="pres">
      <dgm:prSet presAssocID="{D66E2DD8-479F-4987-9D24-8EB9255FF39C}" presName="compNode" presStyleCnt="0"/>
      <dgm:spPr/>
    </dgm:pt>
    <dgm:pt modelId="{57307B7A-612B-4FC2-B581-34A65F988DD9}" type="pres">
      <dgm:prSet presAssocID="{D66E2DD8-479F-4987-9D24-8EB9255FF39C}" presName="dummyConnPt" presStyleCnt="0"/>
      <dgm:spPr/>
    </dgm:pt>
    <dgm:pt modelId="{3060D9FF-924B-43C6-AC77-27CB2693700B}" type="pres">
      <dgm:prSet presAssocID="{D66E2DD8-479F-4987-9D24-8EB9255FF39C}" presName="node" presStyleLbl="node1" presStyleIdx="0" presStyleCnt="9">
        <dgm:presLayoutVars>
          <dgm:bulletEnabled val="1"/>
        </dgm:presLayoutVars>
      </dgm:prSet>
      <dgm:spPr/>
    </dgm:pt>
    <dgm:pt modelId="{372623BF-7CDD-48E9-B3CE-6F1B97F97004}" type="pres">
      <dgm:prSet presAssocID="{3BF0849B-9357-44D0-B4AC-CA8682F56729}" presName="sibTrans" presStyleLbl="bgSibTrans2D1" presStyleIdx="0" presStyleCnt="8"/>
      <dgm:spPr/>
    </dgm:pt>
    <dgm:pt modelId="{23F60C91-9DD9-4294-B310-75B37AF34475}" type="pres">
      <dgm:prSet presAssocID="{73FE840C-5033-4373-ADD4-D3740D3CA8B5}" presName="compNode" presStyleCnt="0"/>
      <dgm:spPr/>
    </dgm:pt>
    <dgm:pt modelId="{7592226B-CDDA-4DBA-8E37-80D46495AE61}" type="pres">
      <dgm:prSet presAssocID="{73FE840C-5033-4373-ADD4-D3740D3CA8B5}" presName="dummyConnPt" presStyleCnt="0"/>
      <dgm:spPr/>
    </dgm:pt>
    <dgm:pt modelId="{0A4EC5DB-98E1-476D-924E-6B27A53D90F3}" type="pres">
      <dgm:prSet presAssocID="{73FE840C-5033-4373-ADD4-D3740D3CA8B5}" presName="node" presStyleLbl="node1" presStyleIdx="1" presStyleCnt="9">
        <dgm:presLayoutVars>
          <dgm:bulletEnabled val="1"/>
        </dgm:presLayoutVars>
      </dgm:prSet>
      <dgm:spPr/>
    </dgm:pt>
    <dgm:pt modelId="{D09D4912-6AEE-435C-A83F-20542E5C029E}" type="pres">
      <dgm:prSet presAssocID="{DBF470E5-B16B-4BE1-986E-60BA86EED435}" presName="sibTrans" presStyleLbl="bgSibTrans2D1" presStyleIdx="1" presStyleCnt="8"/>
      <dgm:spPr/>
    </dgm:pt>
    <dgm:pt modelId="{D2D1AB96-3F97-4BF4-9F58-BF5EDDA21669}" type="pres">
      <dgm:prSet presAssocID="{7856B3D2-043A-4985-81BC-A9098764ACA7}" presName="compNode" presStyleCnt="0"/>
      <dgm:spPr/>
    </dgm:pt>
    <dgm:pt modelId="{B36AD6F5-2BC7-427E-94EC-2BE458CEDD16}" type="pres">
      <dgm:prSet presAssocID="{7856B3D2-043A-4985-81BC-A9098764ACA7}" presName="dummyConnPt" presStyleCnt="0"/>
      <dgm:spPr/>
    </dgm:pt>
    <dgm:pt modelId="{9EA3EC85-3F55-4D84-B393-D7F82811D532}" type="pres">
      <dgm:prSet presAssocID="{7856B3D2-043A-4985-81BC-A9098764ACA7}" presName="node" presStyleLbl="node1" presStyleIdx="2" presStyleCnt="9">
        <dgm:presLayoutVars>
          <dgm:bulletEnabled val="1"/>
        </dgm:presLayoutVars>
      </dgm:prSet>
      <dgm:spPr/>
    </dgm:pt>
    <dgm:pt modelId="{A7FEC3E6-AB6F-4276-B271-94349F2D4A62}" type="pres">
      <dgm:prSet presAssocID="{88C477CE-9B6A-4C5A-AA60-8A5F79F60DFE}" presName="sibTrans" presStyleLbl="bgSibTrans2D1" presStyleIdx="2" presStyleCnt="8"/>
      <dgm:spPr/>
    </dgm:pt>
    <dgm:pt modelId="{28849E9B-2EA5-424D-88B4-CAA343A6A221}" type="pres">
      <dgm:prSet presAssocID="{86B097A7-A797-4D98-93E0-AE53EBAE5F5E}" presName="compNode" presStyleCnt="0"/>
      <dgm:spPr/>
    </dgm:pt>
    <dgm:pt modelId="{FDBB9657-82F1-4D44-A2C9-95F75C0D2084}" type="pres">
      <dgm:prSet presAssocID="{86B097A7-A797-4D98-93E0-AE53EBAE5F5E}" presName="dummyConnPt" presStyleCnt="0"/>
      <dgm:spPr/>
    </dgm:pt>
    <dgm:pt modelId="{6B678688-AA80-4EA6-A99E-987E629CC4B0}" type="pres">
      <dgm:prSet presAssocID="{86B097A7-A797-4D98-93E0-AE53EBAE5F5E}" presName="node" presStyleLbl="node1" presStyleIdx="3" presStyleCnt="9">
        <dgm:presLayoutVars>
          <dgm:bulletEnabled val="1"/>
        </dgm:presLayoutVars>
      </dgm:prSet>
      <dgm:spPr/>
    </dgm:pt>
    <dgm:pt modelId="{8FF51904-F471-48D9-90AF-7BC3643AE1C8}" type="pres">
      <dgm:prSet presAssocID="{BAD48354-FE60-4C1D-B766-A42C8D9A5122}" presName="sibTrans" presStyleLbl="bgSibTrans2D1" presStyleIdx="3" presStyleCnt="8"/>
      <dgm:spPr/>
    </dgm:pt>
    <dgm:pt modelId="{59FBB462-2FBF-482E-98AE-D1734BD545B2}" type="pres">
      <dgm:prSet presAssocID="{60ECC34D-EADD-41D6-B6B6-2140CBD8226F}" presName="compNode" presStyleCnt="0"/>
      <dgm:spPr/>
    </dgm:pt>
    <dgm:pt modelId="{AF0BB218-5FD9-4449-90E2-52560A755A60}" type="pres">
      <dgm:prSet presAssocID="{60ECC34D-EADD-41D6-B6B6-2140CBD8226F}" presName="dummyConnPt" presStyleCnt="0"/>
      <dgm:spPr/>
    </dgm:pt>
    <dgm:pt modelId="{6D9264B0-1ED3-4600-84AA-CA40C5764F40}" type="pres">
      <dgm:prSet presAssocID="{60ECC34D-EADD-41D6-B6B6-2140CBD8226F}" presName="node" presStyleLbl="node1" presStyleIdx="4" presStyleCnt="9">
        <dgm:presLayoutVars>
          <dgm:bulletEnabled val="1"/>
        </dgm:presLayoutVars>
      </dgm:prSet>
      <dgm:spPr/>
    </dgm:pt>
    <dgm:pt modelId="{A2762D5A-8F64-4214-9423-221CFE6C32D6}" type="pres">
      <dgm:prSet presAssocID="{5E38B73D-A93A-4378-849D-5598AD76F663}" presName="sibTrans" presStyleLbl="bgSibTrans2D1" presStyleIdx="4" presStyleCnt="8"/>
      <dgm:spPr/>
    </dgm:pt>
    <dgm:pt modelId="{A0C10962-CEB4-4E00-91EB-92745ECE7610}" type="pres">
      <dgm:prSet presAssocID="{535B0DDD-CF92-483A-8646-7BCAD53F0447}" presName="compNode" presStyleCnt="0"/>
      <dgm:spPr/>
    </dgm:pt>
    <dgm:pt modelId="{F2F76E6C-103C-45AB-924D-DBEA75DB4FFE}" type="pres">
      <dgm:prSet presAssocID="{535B0DDD-CF92-483A-8646-7BCAD53F0447}" presName="dummyConnPt" presStyleCnt="0"/>
      <dgm:spPr/>
    </dgm:pt>
    <dgm:pt modelId="{24BF0BB2-7010-47CE-B1A9-991F2A1AE00E}" type="pres">
      <dgm:prSet presAssocID="{535B0DDD-CF92-483A-8646-7BCAD53F0447}" presName="node" presStyleLbl="node1" presStyleIdx="5" presStyleCnt="9">
        <dgm:presLayoutVars>
          <dgm:bulletEnabled val="1"/>
        </dgm:presLayoutVars>
      </dgm:prSet>
      <dgm:spPr/>
    </dgm:pt>
    <dgm:pt modelId="{F343B78A-9CBE-42D8-8D95-6D8CEE8C6230}" type="pres">
      <dgm:prSet presAssocID="{54EA804D-8F94-4F5F-9AE2-6D21B7C3A487}" presName="sibTrans" presStyleLbl="bgSibTrans2D1" presStyleIdx="5" presStyleCnt="8"/>
      <dgm:spPr/>
    </dgm:pt>
    <dgm:pt modelId="{9D935C03-222C-4CD2-BDAE-467ADBD11838}" type="pres">
      <dgm:prSet presAssocID="{2049F0EA-9FCE-41EC-B725-00F625AB3A77}" presName="compNode" presStyleCnt="0"/>
      <dgm:spPr/>
    </dgm:pt>
    <dgm:pt modelId="{96D17D49-FA20-488F-BBD1-91B825041231}" type="pres">
      <dgm:prSet presAssocID="{2049F0EA-9FCE-41EC-B725-00F625AB3A77}" presName="dummyConnPt" presStyleCnt="0"/>
      <dgm:spPr/>
    </dgm:pt>
    <dgm:pt modelId="{27F0C9A6-151F-4292-B7DC-05582A027A78}" type="pres">
      <dgm:prSet presAssocID="{2049F0EA-9FCE-41EC-B725-00F625AB3A77}" presName="node" presStyleLbl="node1" presStyleIdx="6" presStyleCnt="9">
        <dgm:presLayoutVars>
          <dgm:bulletEnabled val="1"/>
        </dgm:presLayoutVars>
      </dgm:prSet>
      <dgm:spPr/>
    </dgm:pt>
    <dgm:pt modelId="{541E8450-C1E3-4A88-A9A9-03460676DED8}" type="pres">
      <dgm:prSet presAssocID="{625F8D1C-69B7-4597-B590-074BCA75B60E}" presName="sibTrans" presStyleLbl="bgSibTrans2D1" presStyleIdx="6" presStyleCnt="8"/>
      <dgm:spPr/>
    </dgm:pt>
    <dgm:pt modelId="{ED41603F-7A81-4B67-B5A0-2A8420E3DDB6}" type="pres">
      <dgm:prSet presAssocID="{64F6CCB2-16C6-482E-85E5-EE2EF6516E87}" presName="compNode" presStyleCnt="0"/>
      <dgm:spPr/>
    </dgm:pt>
    <dgm:pt modelId="{84F45ACC-BEB9-4B0F-A6EB-B86F8A492E45}" type="pres">
      <dgm:prSet presAssocID="{64F6CCB2-16C6-482E-85E5-EE2EF6516E87}" presName="dummyConnPt" presStyleCnt="0"/>
      <dgm:spPr/>
    </dgm:pt>
    <dgm:pt modelId="{C5FCBAC1-0479-42B1-938E-83D025A30391}" type="pres">
      <dgm:prSet presAssocID="{64F6CCB2-16C6-482E-85E5-EE2EF6516E87}" presName="node" presStyleLbl="node1" presStyleIdx="7" presStyleCnt="9">
        <dgm:presLayoutVars>
          <dgm:bulletEnabled val="1"/>
        </dgm:presLayoutVars>
      </dgm:prSet>
      <dgm:spPr/>
    </dgm:pt>
    <dgm:pt modelId="{3A76755F-4938-45D7-A7F5-A488A62AB2F5}" type="pres">
      <dgm:prSet presAssocID="{D2BFA672-1974-4085-A3F5-6F89415DEF6E}" presName="sibTrans" presStyleLbl="bgSibTrans2D1" presStyleIdx="7" presStyleCnt="8"/>
      <dgm:spPr/>
    </dgm:pt>
    <dgm:pt modelId="{A1AF9245-45C5-4B04-891D-1EAD95EC9876}" type="pres">
      <dgm:prSet presAssocID="{92C68112-0572-45D9-8000-6CA8F6AFEF31}" presName="compNode" presStyleCnt="0"/>
      <dgm:spPr/>
    </dgm:pt>
    <dgm:pt modelId="{C53B26B7-00C4-4150-98CD-4831BB8FA848}" type="pres">
      <dgm:prSet presAssocID="{92C68112-0572-45D9-8000-6CA8F6AFEF31}" presName="dummyConnPt" presStyleCnt="0"/>
      <dgm:spPr/>
    </dgm:pt>
    <dgm:pt modelId="{0FC093C2-DE0A-4E1F-833E-C9DAE4B5C60C}" type="pres">
      <dgm:prSet presAssocID="{92C68112-0572-45D9-8000-6CA8F6AFEF31}" presName="node" presStyleLbl="node1" presStyleIdx="8" presStyleCnt="9">
        <dgm:presLayoutVars>
          <dgm:bulletEnabled val="1"/>
        </dgm:presLayoutVars>
      </dgm:prSet>
      <dgm:spPr/>
    </dgm:pt>
  </dgm:ptLst>
  <dgm:cxnLst>
    <dgm:cxn modelId="{0476C612-14A2-458C-B7A0-C1696C599AF9}" type="presOf" srcId="{7856B3D2-043A-4985-81BC-A9098764ACA7}" destId="{9EA3EC85-3F55-4D84-B393-D7F82811D532}" srcOrd="0" destOrd="0" presId="urn:microsoft.com/office/officeart/2005/8/layout/bProcess4"/>
    <dgm:cxn modelId="{86931417-B8E1-4E61-B3B8-248D7191FEF2}" type="presOf" srcId="{D2BFA672-1974-4085-A3F5-6F89415DEF6E}" destId="{3A76755F-4938-45D7-A7F5-A488A62AB2F5}" srcOrd="0" destOrd="0" presId="urn:microsoft.com/office/officeart/2005/8/layout/bProcess4"/>
    <dgm:cxn modelId="{DE142322-AE54-4340-8CBB-7D2A322100DC}" srcId="{0320F4C4-7859-42C2-8A75-6C8702C02B39}" destId="{2049F0EA-9FCE-41EC-B725-00F625AB3A77}" srcOrd="6" destOrd="0" parTransId="{673C5D48-6EDF-44FB-B51A-75DC46E27390}" sibTransId="{625F8D1C-69B7-4597-B590-074BCA75B60E}"/>
    <dgm:cxn modelId="{C5A6AF24-3816-4526-94C7-719BA04917BF}" srcId="{0320F4C4-7859-42C2-8A75-6C8702C02B39}" destId="{7856B3D2-043A-4985-81BC-A9098764ACA7}" srcOrd="2" destOrd="0" parTransId="{9A7305C8-E352-4E50-B700-2044884589AC}" sibTransId="{88C477CE-9B6A-4C5A-AA60-8A5F79F60DFE}"/>
    <dgm:cxn modelId="{27E21E29-2719-46A9-A95A-4630203B5EF5}" type="presOf" srcId="{BAD48354-FE60-4C1D-B766-A42C8D9A5122}" destId="{8FF51904-F471-48D9-90AF-7BC3643AE1C8}" srcOrd="0" destOrd="0" presId="urn:microsoft.com/office/officeart/2005/8/layout/bProcess4"/>
    <dgm:cxn modelId="{E7BED539-8350-4636-97C9-A11030682CD3}" type="presOf" srcId="{D66E2DD8-479F-4987-9D24-8EB9255FF39C}" destId="{3060D9FF-924B-43C6-AC77-27CB2693700B}" srcOrd="0" destOrd="0" presId="urn:microsoft.com/office/officeart/2005/8/layout/bProcess4"/>
    <dgm:cxn modelId="{B5DED560-600D-41CC-A687-8A30C21B9FD3}" type="presOf" srcId="{5E38B73D-A93A-4378-849D-5598AD76F663}" destId="{A2762D5A-8F64-4214-9423-221CFE6C32D6}" srcOrd="0" destOrd="0" presId="urn:microsoft.com/office/officeart/2005/8/layout/bProcess4"/>
    <dgm:cxn modelId="{908CC565-CE24-4B27-9F12-1AEF6BCB6EBD}" srcId="{0320F4C4-7859-42C2-8A75-6C8702C02B39}" destId="{535B0DDD-CF92-483A-8646-7BCAD53F0447}" srcOrd="5" destOrd="0" parTransId="{5ED22004-642D-4B65-B568-091E8CDC2E8E}" sibTransId="{54EA804D-8F94-4F5F-9AE2-6D21B7C3A487}"/>
    <dgm:cxn modelId="{D3C69C4A-80A0-4F81-916A-BAC31829C1D0}" type="presOf" srcId="{92C68112-0572-45D9-8000-6CA8F6AFEF31}" destId="{0FC093C2-DE0A-4E1F-833E-C9DAE4B5C60C}" srcOrd="0" destOrd="0" presId="urn:microsoft.com/office/officeart/2005/8/layout/bProcess4"/>
    <dgm:cxn modelId="{293BDD6F-8DB5-4B9B-93A9-36432FB592EF}" type="presOf" srcId="{625F8D1C-69B7-4597-B590-074BCA75B60E}" destId="{541E8450-C1E3-4A88-A9A9-03460676DED8}" srcOrd="0" destOrd="0" presId="urn:microsoft.com/office/officeart/2005/8/layout/bProcess4"/>
    <dgm:cxn modelId="{AF8C3558-AE4E-444B-943B-128E541C3820}" srcId="{0320F4C4-7859-42C2-8A75-6C8702C02B39}" destId="{64F6CCB2-16C6-482E-85E5-EE2EF6516E87}" srcOrd="7" destOrd="0" parTransId="{706C9A69-5F9A-41F8-8157-2E99DF5DF39C}" sibTransId="{D2BFA672-1974-4085-A3F5-6F89415DEF6E}"/>
    <dgm:cxn modelId="{A547A878-4896-4B2B-A8CA-1783C134B920}" type="presOf" srcId="{2049F0EA-9FCE-41EC-B725-00F625AB3A77}" destId="{27F0C9A6-151F-4292-B7DC-05582A027A78}" srcOrd="0" destOrd="0" presId="urn:microsoft.com/office/officeart/2005/8/layout/bProcess4"/>
    <dgm:cxn modelId="{5FD8AE79-0570-4DB1-931A-7807AB10D4C3}" type="presOf" srcId="{0320F4C4-7859-42C2-8A75-6C8702C02B39}" destId="{16203C4A-9BEB-4012-A14E-71EF6CD90103}" srcOrd="0" destOrd="0" presId="urn:microsoft.com/office/officeart/2005/8/layout/bProcess4"/>
    <dgm:cxn modelId="{D58AC690-C629-45D8-99A5-0A987DED47DD}" type="presOf" srcId="{60ECC34D-EADD-41D6-B6B6-2140CBD8226F}" destId="{6D9264B0-1ED3-4600-84AA-CA40C5764F40}" srcOrd="0" destOrd="0" presId="urn:microsoft.com/office/officeart/2005/8/layout/bProcess4"/>
    <dgm:cxn modelId="{521A6B94-CC2F-4117-A648-08D5C42990C4}" srcId="{0320F4C4-7859-42C2-8A75-6C8702C02B39}" destId="{92C68112-0572-45D9-8000-6CA8F6AFEF31}" srcOrd="8" destOrd="0" parTransId="{7BAE39BD-C6FB-45D3-B26D-113C3C32C257}" sibTransId="{4FEDD16A-924A-475F-8810-6A8B35BC4D8A}"/>
    <dgm:cxn modelId="{CB30B19C-51D5-42A7-AA51-978A8EFC885A}" type="presOf" srcId="{64F6CCB2-16C6-482E-85E5-EE2EF6516E87}" destId="{C5FCBAC1-0479-42B1-938E-83D025A30391}" srcOrd="0" destOrd="0" presId="urn:microsoft.com/office/officeart/2005/8/layout/bProcess4"/>
    <dgm:cxn modelId="{0C7C659E-4849-45A2-A7C6-CAFD86005A60}" srcId="{0320F4C4-7859-42C2-8A75-6C8702C02B39}" destId="{D66E2DD8-479F-4987-9D24-8EB9255FF39C}" srcOrd="0" destOrd="0" parTransId="{C84B833F-66DC-43D3-8328-785676BCEDCB}" sibTransId="{3BF0849B-9357-44D0-B4AC-CA8682F56729}"/>
    <dgm:cxn modelId="{697A25A3-C9D1-4FF3-AA79-804001F4D575}" srcId="{0320F4C4-7859-42C2-8A75-6C8702C02B39}" destId="{60ECC34D-EADD-41D6-B6B6-2140CBD8226F}" srcOrd="4" destOrd="0" parTransId="{484CA7E4-1B6B-4304-90CA-51CE74570670}" sibTransId="{5E38B73D-A93A-4378-849D-5598AD76F663}"/>
    <dgm:cxn modelId="{DA2F0AA4-E10B-435E-98F5-24C9213DA88A}" srcId="{0320F4C4-7859-42C2-8A75-6C8702C02B39}" destId="{86B097A7-A797-4D98-93E0-AE53EBAE5F5E}" srcOrd="3" destOrd="0" parTransId="{46D2D5DE-0D45-4389-BA64-B4214626E0C8}" sibTransId="{BAD48354-FE60-4C1D-B766-A42C8D9A5122}"/>
    <dgm:cxn modelId="{89A57DA8-39E0-4C76-9F0B-8E8C13B3A1D4}" type="presOf" srcId="{535B0DDD-CF92-483A-8646-7BCAD53F0447}" destId="{24BF0BB2-7010-47CE-B1A9-991F2A1AE00E}" srcOrd="0" destOrd="0" presId="urn:microsoft.com/office/officeart/2005/8/layout/bProcess4"/>
    <dgm:cxn modelId="{AB0EF3A8-43D1-471A-B5B8-C5AD68A3B4F9}" type="presOf" srcId="{54EA804D-8F94-4F5F-9AE2-6D21B7C3A487}" destId="{F343B78A-9CBE-42D8-8D95-6D8CEE8C6230}" srcOrd="0" destOrd="0" presId="urn:microsoft.com/office/officeart/2005/8/layout/bProcess4"/>
    <dgm:cxn modelId="{BF2CC5AB-67EF-44C9-A09F-36C0E4FB7BC3}" type="presOf" srcId="{3BF0849B-9357-44D0-B4AC-CA8682F56729}" destId="{372623BF-7CDD-48E9-B3CE-6F1B97F97004}" srcOrd="0" destOrd="0" presId="urn:microsoft.com/office/officeart/2005/8/layout/bProcess4"/>
    <dgm:cxn modelId="{DF44FCB4-C45F-4BA8-82B6-A5F848C2C3B0}" type="presOf" srcId="{73FE840C-5033-4373-ADD4-D3740D3CA8B5}" destId="{0A4EC5DB-98E1-476D-924E-6B27A53D90F3}" srcOrd="0" destOrd="0" presId="urn:microsoft.com/office/officeart/2005/8/layout/bProcess4"/>
    <dgm:cxn modelId="{287058B8-564D-4E08-B9C0-CBD0537CAC19}" srcId="{0320F4C4-7859-42C2-8A75-6C8702C02B39}" destId="{73FE840C-5033-4373-ADD4-D3740D3CA8B5}" srcOrd="1" destOrd="0" parTransId="{3F370132-7662-4F82-A5A3-A99FA21B17C3}" sibTransId="{DBF470E5-B16B-4BE1-986E-60BA86EED435}"/>
    <dgm:cxn modelId="{9B65F7C8-9372-4259-B7C1-16CA6C442058}" type="presOf" srcId="{88C477CE-9B6A-4C5A-AA60-8A5F79F60DFE}" destId="{A7FEC3E6-AB6F-4276-B271-94349F2D4A62}" srcOrd="0" destOrd="0" presId="urn:microsoft.com/office/officeart/2005/8/layout/bProcess4"/>
    <dgm:cxn modelId="{AD8452E2-D5FC-4BCC-82D7-795627C9E7EC}" type="presOf" srcId="{DBF470E5-B16B-4BE1-986E-60BA86EED435}" destId="{D09D4912-6AEE-435C-A83F-20542E5C029E}" srcOrd="0" destOrd="0" presId="urn:microsoft.com/office/officeart/2005/8/layout/bProcess4"/>
    <dgm:cxn modelId="{330626F3-0914-48B5-B78B-28F383FDA786}" type="presOf" srcId="{86B097A7-A797-4D98-93E0-AE53EBAE5F5E}" destId="{6B678688-AA80-4EA6-A99E-987E629CC4B0}" srcOrd="0" destOrd="0" presId="urn:microsoft.com/office/officeart/2005/8/layout/bProcess4"/>
    <dgm:cxn modelId="{67BE818C-0E4F-4028-A0BC-AD9EF0C87182}" type="presParOf" srcId="{16203C4A-9BEB-4012-A14E-71EF6CD90103}" destId="{5228CD76-7A8F-41BE-9E14-53B1772D49E2}" srcOrd="0" destOrd="0" presId="urn:microsoft.com/office/officeart/2005/8/layout/bProcess4"/>
    <dgm:cxn modelId="{A2CC64D0-C7C9-4BB9-B0B9-C951A6F246A5}" type="presParOf" srcId="{5228CD76-7A8F-41BE-9E14-53B1772D49E2}" destId="{57307B7A-612B-4FC2-B581-34A65F988DD9}" srcOrd="0" destOrd="0" presId="urn:microsoft.com/office/officeart/2005/8/layout/bProcess4"/>
    <dgm:cxn modelId="{7F6DF108-2FC8-4392-A72B-E7F30EC00879}" type="presParOf" srcId="{5228CD76-7A8F-41BE-9E14-53B1772D49E2}" destId="{3060D9FF-924B-43C6-AC77-27CB2693700B}" srcOrd="1" destOrd="0" presId="urn:microsoft.com/office/officeart/2005/8/layout/bProcess4"/>
    <dgm:cxn modelId="{3AE2DBE7-00A2-48FC-8729-79275F20C422}" type="presParOf" srcId="{16203C4A-9BEB-4012-A14E-71EF6CD90103}" destId="{372623BF-7CDD-48E9-B3CE-6F1B97F97004}" srcOrd="1" destOrd="0" presId="urn:microsoft.com/office/officeart/2005/8/layout/bProcess4"/>
    <dgm:cxn modelId="{BCB1CE97-B09F-42F1-BEC2-E8A0E88DD7D7}" type="presParOf" srcId="{16203C4A-9BEB-4012-A14E-71EF6CD90103}" destId="{23F60C91-9DD9-4294-B310-75B37AF34475}" srcOrd="2" destOrd="0" presId="urn:microsoft.com/office/officeart/2005/8/layout/bProcess4"/>
    <dgm:cxn modelId="{3020163B-EB4C-4D2E-A4BD-56EC091EDAC3}" type="presParOf" srcId="{23F60C91-9DD9-4294-B310-75B37AF34475}" destId="{7592226B-CDDA-4DBA-8E37-80D46495AE61}" srcOrd="0" destOrd="0" presId="urn:microsoft.com/office/officeart/2005/8/layout/bProcess4"/>
    <dgm:cxn modelId="{FAA51A7F-332B-44EC-AA0E-24D4E402B7C0}" type="presParOf" srcId="{23F60C91-9DD9-4294-B310-75B37AF34475}" destId="{0A4EC5DB-98E1-476D-924E-6B27A53D90F3}" srcOrd="1" destOrd="0" presId="urn:microsoft.com/office/officeart/2005/8/layout/bProcess4"/>
    <dgm:cxn modelId="{F224AB83-2FB9-473F-8C43-CDA1265B461F}" type="presParOf" srcId="{16203C4A-9BEB-4012-A14E-71EF6CD90103}" destId="{D09D4912-6AEE-435C-A83F-20542E5C029E}" srcOrd="3" destOrd="0" presId="urn:microsoft.com/office/officeart/2005/8/layout/bProcess4"/>
    <dgm:cxn modelId="{3CB2222A-B18E-4CF7-9CC4-92188569504B}" type="presParOf" srcId="{16203C4A-9BEB-4012-A14E-71EF6CD90103}" destId="{D2D1AB96-3F97-4BF4-9F58-BF5EDDA21669}" srcOrd="4" destOrd="0" presId="urn:microsoft.com/office/officeart/2005/8/layout/bProcess4"/>
    <dgm:cxn modelId="{6C852034-D2E4-47E6-B38C-27F699D88EC8}" type="presParOf" srcId="{D2D1AB96-3F97-4BF4-9F58-BF5EDDA21669}" destId="{B36AD6F5-2BC7-427E-94EC-2BE458CEDD16}" srcOrd="0" destOrd="0" presId="urn:microsoft.com/office/officeart/2005/8/layout/bProcess4"/>
    <dgm:cxn modelId="{9AD762EB-BC88-47AD-876F-735054913124}" type="presParOf" srcId="{D2D1AB96-3F97-4BF4-9F58-BF5EDDA21669}" destId="{9EA3EC85-3F55-4D84-B393-D7F82811D532}" srcOrd="1" destOrd="0" presId="urn:microsoft.com/office/officeart/2005/8/layout/bProcess4"/>
    <dgm:cxn modelId="{216DD854-0C4F-413D-A45E-ADBD803C2E75}" type="presParOf" srcId="{16203C4A-9BEB-4012-A14E-71EF6CD90103}" destId="{A7FEC3E6-AB6F-4276-B271-94349F2D4A62}" srcOrd="5" destOrd="0" presId="urn:microsoft.com/office/officeart/2005/8/layout/bProcess4"/>
    <dgm:cxn modelId="{6FE036BE-4B64-4548-85BF-AB9C38486CCB}" type="presParOf" srcId="{16203C4A-9BEB-4012-A14E-71EF6CD90103}" destId="{28849E9B-2EA5-424D-88B4-CAA343A6A221}" srcOrd="6" destOrd="0" presId="urn:microsoft.com/office/officeart/2005/8/layout/bProcess4"/>
    <dgm:cxn modelId="{DC139A73-7C7A-471B-A9BE-157796F98EFC}" type="presParOf" srcId="{28849E9B-2EA5-424D-88B4-CAA343A6A221}" destId="{FDBB9657-82F1-4D44-A2C9-95F75C0D2084}" srcOrd="0" destOrd="0" presId="urn:microsoft.com/office/officeart/2005/8/layout/bProcess4"/>
    <dgm:cxn modelId="{2C934D39-E111-41A9-8A82-0188FD35CACD}" type="presParOf" srcId="{28849E9B-2EA5-424D-88B4-CAA343A6A221}" destId="{6B678688-AA80-4EA6-A99E-987E629CC4B0}" srcOrd="1" destOrd="0" presId="urn:microsoft.com/office/officeart/2005/8/layout/bProcess4"/>
    <dgm:cxn modelId="{60C310D9-3FB3-4B5B-A6C4-CCF1B5C7A866}" type="presParOf" srcId="{16203C4A-9BEB-4012-A14E-71EF6CD90103}" destId="{8FF51904-F471-48D9-90AF-7BC3643AE1C8}" srcOrd="7" destOrd="0" presId="urn:microsoft.com/office/officeart/2005/8/layout/bProcess4"/>
    <dgm:cxn modelId="{E4622DE3-4588-4149-8155-9141BB8228D5}" type="presParOf" srcId="{16203C4A-9BEB-4012-A14E-71EF6CD90103}" destId="{59FBB462-2FBF-482E-98AE-D1734BD545B2}" srcOrd="8" destOrd="0" presId="urn:microsoft.com/office/officeart/2005/8/layout/bProcess4"/>
    <dgm:cxn modelId="{44EBB109-2895-4511-9A0C-10CD568FB98A}" type="presParOf" srcId="{59FBB462-2FBF-482E-98AE-D1734BD545B2}" destId="{AF0BB218-5FD9-4449-90E2-52560A755A60}" srcOrd="0" destOrd="0" presId="urn:microsoft.com/office/officeart/2005/8/layout/bProcess4"/>
    <dgm:cxn modelId="{9587660A-8E96-45DA-9FA6-8183C3BD25CD}" type="presParOf" srcId="{59FBB462-2FBF-482E-98AE-D1734BD545B2}" destId="{6D9264B0-1ED3-4600-84AA-CA40C5764F40}" srcOrd="1" destOrd="0" presId="urn:microsoft.com/office/officeart/2005/8/layout/bProcess4"/>
    <dgm:cxn modelId="{38BF09C7-0963-489C-B103-B79510C5E814}" type="presParOf" srcId="{16203C4A-9BEB-4012-A14E-71EF6CD90103}" destId="{A2762D5A-8F64-4214-9423-221CFE6C32D6}" srcOrd="9" destOrd="0" presId="urn:microsoft.com/office/officeart/2005/8/layout/bProcess4"/>
    <dgm:cxn modelId="{CEE0C6CB-9CB5-4F1B-8BE7-BB4B083A3CCB}" type="presParOf" srcId="{16203C4A-9BEB-4012-A14E-71EF6CD90103}" destId="{A0C10962-CEB4-4E00-91EB-92745ECE7610}" srcOrd="10" destOrd="0" presId="urn:microsoft.com/office/officeart/2005/8/layout/bProcess4"/>
    <dgm:cxn modelId="{B9B976F3-0CE4-4E2E-923C-234469B8883E}" type="presParOf" srcId="{A0C10962-CEB4-4E00-91EB-92745ECE7610}" destId="{F2F76E6C-103C-45AB-924D-DBEA75DB4FFE}" srcOrd="0" destOrd="0" presId="urn:microsoft.com/office/officeart/2005/8/layout/bProcess4"/>
    <dgm:cxn modelId="{8D39E9FB-F8AF-4A11-B37A-C1BA255B0006}" type="presParOf" srcId="{A0C10962-CEB4-4E00-91EB-92745ECE7610}" destId="{24BF0BB2-7010-47CE-B1A9-991F2A1AE00E}" srcOrd="1" destOrd="0" presId="urn:microsoft.com/office/officeart/2005/8/layout/bProcess4"/>
    <dgm:cxn modelId="{D63A52A8-A632-46FB-A2A0-5404B9E94EB0}" type="presParOf" srcId="{16203C4A-9BEB-4012-A14E-71EF6CD90103}" destId="{F343B78A-9CBE-42D8-8D95-6D8CEE8C6230}" srcOrd="11" destOrd="0" presId="urn:microsoft.com/office/officeart/2005/8/layout/bProcess4"/>
    <dgm:cxn modelId="{B76A8118-9FAC-46E1-8FC3-DEC8B01684E1}" type="presParOf" srcId="{16203C4A-9BEB-4012-A14E-71EF6CD90103}" destId="{9D935C03-222C-4CD2-BDAE-467ADBD11838}" srcOrd="12" destOrd="0" presId="urn:microsoft.com/office/officeart/2005/8/layout/bProcess4"/>
    <dgm:cxn modelId="{F569D470-C0A8-4CAA-814D-42BBB7FB8FC7}" type="presParOf" srcId="{9D935C03-222C-4CD2-BDAE-467ADBD11838}" destId="{96D17D49-FA20-488F-BBD1-91B825041231}" srcOrd="0" destOrd="0" presId="urn:microsoft.com/office/officeart/2005/8/layout/bProcess4"/>
    <dgm:cxn modelId="{68121E98-44E6-48A8-9F42-1B1D668BEF36}" type="presParOf" srcId="{9D935C03-222C-4CD2-BDAE-467ADBD11838}" destId="{27F0C9A6-151F-4292-B7DC-05582A027A78}" srcOrd="1" destOrd="0" presId="urn:microsoft.com/office/officeart/2005/8/layout/bProcess4"/>
    <dgm:cxn modelId="{96C5BF24-6832-454B-970F-91B56CF80250}" type="presParOf" srcId="{16203C4A-9BEB-4012-A14E-71EF6CD90103}" destId="{541E8450-C1E3-4A88-A9A9-03460676DED8}" srcOrd="13" destOrd="0" presId="urn:microsoft.com/office/officeart/2005/8/layout/bProcess4"/>
    <dgm:cxn modelId="{62AAECA3-F5F9-42D5-BA7A-2E8744D21E69}" type="presParOf" srcId="{16203C4A-9BEB-4012-A14E-71EF6CD90103}" destId="{ED41603F-7A81-4B67-B5A0-2A8420E3DDB6}" srcOrd="14" destOrd="0" presId="urn:microsoft.com/office/officeart/2005/8/layout/bProcess4"/>
    <dgm:cxn modelId="{30AD9599-6723-4288-AF05-75223C5CE3BA}" type="presParOf" srcId="{ED41603F-7A81-4B67-B5A0-2A8420E3DDB6}" destId="{84F45ACC-BEB9-4B0F-A6EB-B86F8A492E45}" srcOrd="0" destOrd="0" presId="urn:microsoft.com/office/officeart/2005/8/layout/bProcess4"/>
    <dgm:cxn modelId="{EEEF605B-6C7F-4614-9B09-4B9CEFF52F81}" type="presParOf" srcId="{ED41603F-7A81-4B67-B5A0-2A8420E3DDB6}" destId="{C5FCBAC1-0479-42B1-938E-83D025A30391}" srcOrd="1" destOrd="0" presId="urn:microsoft.com/office/officeart/2005/8/layout/bProcess4"/>
    <dgm:cxn modelId="{6DB7CB72-A968-46ED-BF51-D0D2C76C62F4}" type="presParOf" srcId="{16203C4A-9BEB-4012-A14E-71EF6CD90103}" destId="{3A76755F-4938-45D7-A7F5-A488A62AB2F5}" srcOrd="15" destOrd="0" presId="urn:microsoft.com/office/officeart/2005/8/layout/bProcess4"/>
    <dgm:cxn modelId="{9B2D41AE-42A7-4645-AA5E-048CF89C77B6}" type="presParOf" srcId="{16203C4A-9BEB-4012-A14E-71EF6CD90103}" destId="{A1AF9245-45C5-4B04-891D-1EAD95EC9876}" srcOrd="16" destOrd="0" presId="urn:microsoft.com/office/officeart/2005/8/layout/bProcess4"/>
    <dgm:cxn modelId="{3194B1EC-5F12-439B-85C2-B2335F470E57}" type="presParOf" srcId="{A1AF9245-45C5-4B04-891D-1EAD95EC9876}" destId="{C53B26B7-00C4-4150-98CD-4831BB8FA848}" srcOrd="0" destOrd="0" presId="urn:microsoft.com/office/officeart/2005/8/layout/bProcess4"/>
    <dgm:cxn modelId="{61DB70AD-B89F-4F1C-82FA-621F5E5D35FE}" type="presParOf" srcId="{A1AF9245-45C5-4B04-891D-1EAD95EC9876}" destId="{0FC093C2-DE0A-4E1F-833E-C9DAE4B5C60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F4DCAD-DBB4-4E07-A6E9-1C8BBE9161B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BCB37-DA2C-4885-8197-894E48F99C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Headers used to  access restricted content, as well as to provide information that can help identify your scraping script as a legitimate browser.</a:t>
          </a:r>
        </a:p>
      </dgm:t>
    </dgm:pt>
    <dgm:pt modelId="{720D61D8-2D0D-4A72-8D0C-40F8E1C34BC8}" type="parTrans" cxnId="{27B4DB37-28B0-4A5C-BD99-7882C92CBD4A}">
      <dgm:prSet/>
      <dgm:spPr/>
      <dgm:t>
        <a:bodyPr/>
        <a:lstStyle/>
        <a:p>
          <a:endParaRPr lang="en-US"/>
        </a:p>
      </dgm:t>
    </dgm:pt>
    <dgm:pt modelId="{1B3DBD58-9C35-45E7-A5CA-C6FF35CF7A00}" type="sibTrans" cxnId="{27B4DB37-28B0-4A5C-BD99-7882C92CBD4A}">
      <dgm:prSet/>
      <dgm:spPr/>
      <dgm:t>
        <a:bodyPr/>
        <a:lstStyle/>
        <a:p>
          <a:endParaRPr lang="en-US"/>
        </a:p>
      </dgm:t>
    </dgm:pt>
    <dgm:pt modelId="{90BDE2F1-4AF2-46AA-A1D4-5DFF5BA599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lxml</a:t>
          </a:r>
          <a:r>
            <a:rPr lang="en-US" dirty="0"/>
            <a:t> is a python library for parsing html and xml files and extracting data</a:t>
          </a:r>
        </a:p>
      </dgm:t>
    </dgm:pt>
    <dgm:pt modelId="{6CEB7682-350B-44DF-875B-1B5460686391}" type="parTrans" cxnId="{1CF7CA11-6145-405F-B2D8-45817EFFA9D9}">
      <dgm:prSet/>
      <dgm:spPr/>
      <dgm:t>
        <a:bodyPr/>
        <a:lstStyle/>
        <a:p>
          <a:endParaRPr lang="en-US"/>
        </a:p>
      </dgm:t>
    </dgm:pt>
    <dgm:pt modelId="{52DFA9CC-1CF2-4A83-9227-050073EDEE8D}" type="sibTrans" cxnId="{1CF7CA11-6145-405F-B2D8-45817EFFA9D9}">
      <dgm:prSet/>
      <dgm:spPr/>
      <dgm:t>
        <a:bodyPr/>
        <a:lstStyle/>
        <a:p>
          <a:endParaRPr lang="en-US"/>
        </a:p>
      </dgm:t>
    </dgm:pt>
    <dgm:pt modelId="{49761515-ECEB-482C-A19D-83C9046BD75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headers={'User-Agent':'Mozilla/5.0 (Windows NT 6.3; Win 64 ; x64) Apple WeKit /537.36(KHTML , like Gecko) Chrome/80.0.3987.162 Safari/537.36'}</a:t>
          </a:r>
        </a:p>
      </dgm:t>
    </dgm:pt>
    <dgm:pt modelId="{C967BD57-90AA-4D89-A6F5-F7B9977301FE}" type="parTrans" cxnId="{EF2A1C39-C003-4D2C-AC24-56766166CB8C}">
      <dgm:prSet/>
      <dgm:spPr/>
    </dgm:pt>
    <dgm:pt modelId="{32DDD284-0218-4FB8-98C8-93461DD11705}" type="sibTrans" cxnId="{EF2A1C39-C003-4D2C-AC24-56766166CB8C}">
      <dgm:prSet/>
      <dgm:spPr/>
    </dgm:pt>
    <dgm:pt modelId="{C8D8FDA0-295D-4EBF-8A9A-9A933A6B0980}" type="pres">
      <dgm:prSet presAssocID="{60F4DCAD-DBB4-4E07-A6E9-1C8BBE9161BF}" presName="root" presStyleCnt="0">
        <dgm:presLayoutVars>
          <dgm:dir/>
          <dgm:resizeHandles val="exact"/>
        </dgm:presLayoutVars>
      </dgm:prSet>
      <dgm:spPr/>
    </dgm:pt>
    <dgm:pt modelId="{7C6B24DD-D20F-4877-98E6-E78A1B51063C}" type="pres">
      <dgm:prSet presAssocID="{540BCB37-DA2C-4885-8197-894E48F99CC5}" presName="compNode" presStyleCnt="0"/>
      <dgm:spPr/>
    </dgm:pt>
    <dgm:pt modelId="{C7372143-21DB-410B-BA4B-26FD659CD719}" type="pres">
      <dgm:prSet presAssocID="{540BCB37-DA2C-4885-8197-894E48F99CC5}" presName="bgRect" presStyleLbl="bgShp" presStyleIdx="0" presStyleCnt="3"/>
      <dgm:spPr/>
    </dgm:pt>
    <dgm:pt modelId="{CF3AD797-D4C7-4F85-9D76-9C7A41554CF6}" type="pres">
      <dgm:prSet presAssocID="{540BCB37-DA2C-4885-8197-894E48F99C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81EBBBAE-97A9-4402-9705-5FBBB144F8DD}" type="pres">
      <dgm:prSet presAssocID="{540BCB37-DA2C-4885-8197-894E48F99CC5}" presName="spaceRect" presStyleCnt="0"/>
      <dgm:spPr/>
    </dgm:pt>
    <dgm:pt modelId="{E4C3C583-5571-4532-8069-14331F6B9C22}" type="pres">
      <dgm:prSet presAssocID="{540BCB37-DA2C-4885-8197-894E48F99CC5}" presName="parTx" presStyleLbl="revTx" presStyleIdx="0" presStyleCnt="3">
        <dgm:presLayoutVars>
          <dgm:chMax val="0"/>
          <dgm:chPref val="0"/>
        </dgm:presLayoutVars>
      </dgm:prSet>
      <dgm:spPr/>
    </dgm:pt>
    <dgm:pt modelId="{186BF0CB-8701-4E3D-ADAC-66801428038E}" type="pres">
      <dgm:prSet presAssocID="{1B3DBD58-9C35-45E7-A5CA-C6FF35CF7A00}" presName="sibTrans" presStyleCnt="0"/>
      <dgm:spPr/>
    </dgm:pt>
    <dgm:pt modelId="{3A28EB17-3A5B-4824-A516-5CA12BEC833C}" type="pres">
      <dgm:prSet presAssocID="{90BDE2F1-4AF2-46AA-A1D4-5DFF5BA599D7}" presName="compNode" presStyleCnt="0"/>
      <dgm:spPr/>
    </dgm:pt>
    <dgm:pt modelId="{8A54B40D-2CC6-4EFF-A69F-04A54DBA3CBC}" type="pres">
      <dgm:prSet presAssocID="{90BDE2F1-4AF2-46AA-A1D4-5DFF5BA599D7}" presName="bgRect" presStyleLbl="bgShp" presStyleIdx="1" presStyleCnt="3"/>
      <dgm:spPr/>
    </dgm:pt>
    <dgm:pt modelId="{79766FE8-8401-4923-98A2-E7546586408E}" type="pres">
      <dgm:prSet presAssocID="{90BDE2F1-4AF2-46AA-A1D4-5DFF5BA599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55128B-DC2F-4A12-9DDA-0C668EA91C12}" type="pres">
      <dgm:prSet presAssocID="{90BDE2F1-4AF2-46AA-A1D4-5DFF5BA599D7}" presName="spaceRect" presStyleCnt="0"/>
      <dgm:spPr/>
    </dgm:pt>
    <dgm:pt modelId="{491E795D-1032-49C2-A26E-A7606C6A5A19}" type="pres">
      <dgm:prSet presAssocID="{90BDE2F1-4AF2-46AA-A1D4-5DFF5BA599D7}" presName="parTx" presStyleLbl="revTx" presStyleIdx="1" presStyleCnt="3">
        <dgm:presLayoutVars>
          <dgm:chMax val="0"/>
          <dgm:chPref val="0"/>
        </dgm:presLayoutVars>
      </dgm:prSet>
      <dgm:spPr/>
    </dgm:pt>
    <dgm:pt modelId="{8C161D8D-B4D2-4397-8273-D9412918489B}" type="pres">
      <dgm:prSet presAssocID="{52DFA9CC-1CF2-4A83-9227-050073EDEE8D}" presName="sibTrans" presStyleCnt="0"/>
      <dgm:spPr/>
    </dgm:pt>
    <dgm:pt modelId="{444FF1DA-A284-4439-9728-E7B6E7C02F44}" type="pres">
      <dgm:prSet presAssocID="{49761515-ECEB-482C-A19D-83C9046BD75D}" presName="compNode" presStyleCnt="0"/>
      <dgm:spPr/>
    </dgm:pt>
    <dgm:pt modelId="{95EACB88-D721-4574-B751-27B96FAC7824}" type="pres">
      <dgm:prSet presAssocID="{49761515-ECEB-482C-A19D-83C9046BD75D}" presName="bgRect" presStyleLbl="bgShp" presStyleIdx="2" presStyleCnt="3"/>
      <dgm:spPr/>
    </dgm:pt>
    <dgm:pt modelId="{C70B95B2-5022-4D66-8DDA-8DAD89BBD3D3}" type="pres">
      <dgm:prSet presAssocID="{49761515-ECEB-482C-A19D-83C9046BD75D}" presName="iconRect" presStyleLbl="node1" presStyleIdx="2" presStyleCnt="3"/>
      <dgm:spPr/>
    </dgm:pt>
    <dgm:pt modelId="{DFA68EBC-4609-46E3-8788-96582FE8ADD3}" type="pres">
      <dgm:prSet presAssocID="{49761515-ECEB-482C-A19D-83C9046BD75D}" presName="spaceRect" presStyleCnt="0"/>
      <dgm:spPr/>
    </dgm:pt>
    <dgm:pt modelId="{8C115F1E-EE3C-43B4-8247-D888E3028BD1}" type="pres">
      <dgm:prSet presAssocID="{49761515-ECEB-482C-A19D-83C9046BD75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CF7CA11-6145-405F-B2D8-45817EFFA9D9}" srcId="{60F4DCAD-DBB4-4E07-A6E9-1C8BBE9161BF}" destId="{90BDE2F1-4AF2-46AA-A1D4-5DFF5BA599D7}" srcOrd="1" destOrd="0" parTransId="{6CEB7682-350B-44DF-875B-1B5460686391}" sibTransId="{52DFA9CC-1CF2-4A83-9227-050073EDEE8D}"/>
    <dgm:cxn modelId="{D9004723-D486-4B2B-B86D-0C6B34CCB562}" type="presOf" srcId="{49761515-ECEB-482C-A19D-83C9046BD75D}" destId="{8C115F1E-EE3C-43B4-8247-D888E3028BD1}" srcOrd="0" destOrd="0" presId="urn:microsoft.com/office/officeart/2018/2/layout/IconVerticalSolidList"/>
    <dgm:cxn modelId="{64A39A29-E978-4966-AD15-00E185E65F20}" type="presOf" srcId="{60F4DCAD-DBB4-4E07-A6E9-1C8BBE9161BF}" destId="{C8D8FDA0-295D-4EBF-8A9A-9A933A6B0980}" srcOrd="0" destOrd="0" presId="urn:microsoft.com/office/officeart/2018/2/layout/IconVerticalSolidList"/>
    <dgm:cxn modelId="{27B4DB37-28B0-4A5C-BD99-7882C92CBD4A}" srcId="{60F4DCAD-DBB4-4E07-A6E9-1C8BBE9161BF}" destId="{540BCB37-DA2C-4885-8197-894E48F99CC5}" srcOrd="0" destOrd="0" parTransId="{720D61D8-2D0D-4A72-8D0C-40F8E1C34BC8}" sibTransId="{1B3DBD58-9C35-45E7-A5CA-C6FF35CF7A00}"/>
    <dgm:cxn modelId="{EF2A1C39-C003-4D2C-AC24-56766166CB8C}" srcId="{60F4DCAD-DBB4-4E07-A6E9-1C8BBE9161BF}" destId="{49761515-ECEB-482C-A19D-83C9046BD75D}" srcOrd="2" destOrd="0" parTransId="{C967BD57-90AA-4D89-A6F5-F7B9977301FE}" sibTransId="{32DDD284-0218-4FB8-98C8-93461DD11705}"/>
    <dgm:cxn modelId="{D07FB3F0-9901-454B-9019-7C84BF44A577}" type="presOf" srcId="{90BDE2F1-4AF2-46AA-A1D4-5DFF5BA599D7}" destId="{491E795D-1032-49C2-A26E-A7606C6A5A19}" srcOrd="0" destOrd="0" presId="urn:microsoft.com/office/officeart/2018/2/layout/IconVerticalSolidList"/>
    <dgm:cxn modelId="{C52D23F7-EAD6-48CB-B921-EEE689056B39}" type="presOf" srcId="{540BCB37-DA2C-4885-8197-894E48F99CC5}" destId="{E4C3C583-5571-4532-8069-14331F6B9C22}" srcOrd="0" destOrd="0" presId="urn:microsoft.com/office/officeart/2018/2/layout/IconVerticalSolidList"/>
    <dgm:cxn modelId="{7936B466-BD6D-4B02-BB89-42F76711910A}" type="presParOf" srcId="{C8D8FDA0-295D-4EBF-8A9A-9A933A6B0980}" destId="{7C6B24DD-D20F-4877-98E6-E78A1B51063C}" srcOrd="0" destOrd="0" presId="urn:microsoft.com/office/officeart/2018/2/layout/IconVerticalSolidList"/>
    <dgm:cxn modelId="{43CDB6E5-48E7-46A2-B86D-88E735AF2378}" type="presParOf" srcId="{7C6B24DD-D20F-4877-98E6-E78A1B51063C}" destId="{C7372143-21DB-410B-BA4B-26FD659CD719}" srcOrd="0" destOrd="0" presId="urn:microsoft.com/office/officeart/2018/2/layout/IconVerticalSolidList"/>
    <dgm:cxn modelId="{B846823D-F51C-411A-9ED8-371446320C0E}" type="presParOf" srcId="{7C6B24DD-D20F-4877-98E6-E78A1B51063C}" destId="{CF3AD797-D4C7-4F85-9D76-9C7A41554CF6}" srcOrd="1" destOrd="0" presId="urn:microsoft.com/office/officeart/2018/2/layout/IconVerticalSolidList"/>
    <dgm:cxn modelId="{0745E3B2-88BA-4128-A31C-F96AC86E8C93}" type="presParOf" srcId="{7C6B24DD-D20F-4877-98E6-E78A1B51063C}" destId="{81EBBBAE-97A9-4402-9705-5FBBB144F8DD}" srcOrd="2" destOrd="0" presId="urn:microsoft.com/office/officeart/2018/2/layout/IconVerticalSolidList"/>
    <dgm:cxn modelId="{C95FF82C-A76D-4EE9-9DBB-BB2E6AFEC348}" type="presParOf" srcId="{7C6B24DD-D20F-4877-98E6-E78A1B51063C}" destId="{E4C3C583-5571-4532-8069-14331F6B9C22}" srcOrd="3" destOrd="0" presId="urn:microsoft.com/office/officeart/2018/2/layout/IconVerticalSolidList"/>
    <dgm:cxn modelId="{AE1E9F8D-4E42-4ED0-B584-C6A5E058B80B}" type="presParOf" srcId="{C8D8FDA0-295D-4EBF-8A9A-9A933A6B0980}" destId="{186BF0CB-8701-4E3D-ADAC-66801428038E}" srcOrd="1" destOrd="0" presId="urn:microsoft.com/office/officeart/2018/2/layout/IconVerticalSolidList"/>
    <dgm:cxn modelId="{641FCAD9-B246-4280-B4F0-08C37491CA89}" type="presParOf" srcId="{C8D8FDA0-295D-4EBF-8A9A-9A933A6B0980}" destId="{3A28EB17-3A5B-4824-A516-5CA12BEC833C}" srcOrd="2" destOrd="0" presId="urn:microsoft.com/office/officeart/2018/2/layout/IconVerticalSolidList"/>
    <dgm:cxn modelId="{639FF9B5-A0E6-457D-B0C0-4B98293AA857}" type="presParOf" srcId="{3A28EB17-3A5B-4824-A516-5CA12BEC833C}" destId="{8A54B40D-2CC6-4EFF-A69F-04A54DBA3CBC}" srcOrd="0" destOrd="0" presId="urn:microsoft.com/office/officeart/2018/2/layout/IconVerticalSolidList"/>
    <dgm:cxn modelId="{60EA9DE7-73A0-43C1-BAE2-18E2F8F2B00C}" type="presParOf" srcId="{3A28EB17-3A5B-4824-A516-5CA12BEC833C}" destId="{79766FE8-8401-4923-98A2-E7546586408E}" srcOrd="1" destOrd="0" presId="urn:microsoft.com/office/officeart/2018/2/layout/IconVerticalSolidList"/>
    <dgm:cxn modelId="{BAF74233-055B-418C-AD09-931678439D40}" type="presParOf" srcId="{3A28EB17-3A5B-4824-A516-5CA12BEC833C}" destId="{9755128B-DC2F-4A12-9DDA-0C668EA91C12}" srcOrd="2" destOrd="0" presId="urn:microsoft.com/office/officeart/2018/2/layout/IconVerticalSolidList"/>
    <dgm:cxn modelId="{D8314B58-805F-4163-B6BF-D600C330D53A}" type="presParOf" srcId="{3A28EB17-3A5B-4824-A516-5CA12BEC833C}" destId="{491E795D-1032-49C2-A26E-A7606C6A5A19}" srcOrd="3" destOrd="0" presId="urn:microsoft.com/office/officeart/2018/2/layout/IconVerticalSolidList"/>
    <dgm:cxn modelId="{AF6DB2E9-7616-4F26-8EC8-339497AA856C}" type="presParOf" srcId="{C8D8FDA0-295D-4EBF-8A9A-9A933A6B0980}" destId="{8C161D8D-B4D2-4397-8273-D9412918489B}" srcOrd="3" destOrd="0" presId="urn:microsoft.com/office/officeart/2018/2/layout/IconVerticalSolidList"/>
    <dgm:cxn modelId="{2DA4A018-6AEF-48CD-868A-A2F5A742729A}" type="presParOf" srcId="{C8D8FDA0-295D-4EBF-8A9A-9A933A6B0980}" destId="{444FF1DA-A284-4439-9728-E7B6E7C02F44}" srcOrd="4" destOrd="0" presId="urn:microsoft.com/office/officeart/2018/2/layout/IconVerticalSolidList"/>
    <dgm:cxn modelId="{3A6452A8-C4CD-45FC-8512-67FC4CF86010}" type="presParOf" srcId="{444FF1DA-A284-4439-9728-E7B6E7C02F44}" destId="{95EACB88-D721-4574-B751-27B96FAC7824}" srcOrd="0" destOrd="0" presId="urn:microsoft.com/office/officeart/2018/2/layout/IconVerticalSolidList"/>
    <dgm:cxn modelId="{480CAC41-0CF5-4250-946E-C5B4F1C1C235}" type="presParOf" srcId="{444FF1DA-A284-4439-9728-E7B6E7C02F44}" destId="{C70B95B2-5022-4D66-8DDA-8DAD89BBD3D3}" srcOrd="1" destOrd="0" presId="urn:microsoft.com/office/officeart/2018/2/layout/IconVerticalSolidList"/>
    <dgm:cxn modelId="{C5E24D53-FFB1-4C8A-AA22-11A531E9684D}" type="presParOf" srcId="{444FF1DA-A284-4439-9728-E7B6E7C02F44}" destId="{DFA68EBC-4609-46E3-8788-96582FE8ADD3}" srcOrd="2" destOrd="0" presId="urn:microsoft.com/office/officeart/2018/2/layout/IconVerticalSolidList"/>
    <dgm:cxn modelId="{3831AFF9-5302-4065-ABAD-6D2DFB82477C}" type="presParOf" srcId="{444FF1DA-A284-4439-9728-E7B6E7C02F44}" destId="{8C115F1E-EE3C-43B4-8247-D888E3028B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6E5AAC-7008-4231-BD4F-EF09D1E1A47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5DA39C3-58DF-4683-9C7A-0C23E811A745}">
      <dgm:prSet/>
      <dgm:spPr/>
      <dgm:t>
        <a:bodyPr/>
        <a:lstStyle/>
        <a:p>
          <a:r>
            <a:rPr lang="en-US"/>
            <a:t>UNIVARIATE ANALYSIS</a:t>
          </a:r>
        </a:p>
      </dgm:t>
    </dgm:pt>
    <dgm:pt modelId="{54100A04-57F9-4B9C-B046-CF7DD1AE1022}" type="parTrans" cxnId="{9388E01D-D4E9-4295-B9AC-238BDA5D9547}">
      <dgm:prSet/>
      <dgm:spPr/>
      <dgm:t>
        <a:bodyPr/>
        <a:lstStyle/>
        <a:p>
          <a:endParaRPr lang="en-US"/>
        </a:p>
      </dgm:t>
    </dgm:pt>
    <dgm:pt modelId="{E43BD3C0-A7D2-4818-BB80-301EA2D442C1}" type="sibTrans" cxnId="{9388E01D-D4E9-4295-B9AC-238BDA5D9547}">
      <dgm:prSet/>
      <dgm:spPr/>
      <dgm:t>
        <a:bodyPr/>
        <a:lstStyle/>
        <a:p>
          <a:endParaRPr lang="en-US"/>
        </a:p>
      </dgm:t>
    </dgm:pt>
    <dgm:pt modelId="{55B3D7A5-3F9E-40DF-84DF-6AA339308559}">
      <dgm:prSet/>
      <dgm:spPr/>
      <dgm:t>
        <a:bodyPr/>
        <a:lstStyle/>
        <a:p>
          <a:r>
            <a:rPr lang="en-US"/>
            <a:t>BIVARIATE ANALYSIS</a:t>
          </a:r>
        </a:p>
      </dgm:t>
    </dgm:pt>
    <dgm:pt modelId="{19BABFB8-EDF7-4247-ACA8-61FEE0405BDA}" type="parTrans" cxnId="{198AD90B-E388-4EAB-995B-41E0454973CB}">
      <dgm:prSet/>
      <dgm:spPr/>
      <dgm:t>
        <a:bodyPr/>
        <a:lstStyle/>
        <a:p>
          <a:endParaRPr lang="en-US"/>
        </a:p>
      </dgm:t>
    </dgm:pt>
    <dgm:pt modelId="{2A125230-2EF3-4D8A-B183-61823670F764}" type="sibTrans" cxnId="{198AD90B-E388-4EAB-995B-41E0454973CB}">
      <dgm:prSet/>
      <dgm:spPr/>
      <dgm:t>
        <a:bodyPr/>
        <a:lstStyle/>
        <a:p>
          <a:endParaRPr lang="en-US"/>
        </a:p>
      </dgm:t>
    </dgm:pt>
    <dgm:pt modelId="{127AB48C-1C61-496A-9FAF-0157DCC3033B}">
      <dgm:prSet/>
      <dgm:spPr/>
      <dgm:t>
        <a:bodyPr/>
        <a:lstStyle/>
        <a:p>
          <a:r>
            <a:rPr lang="en-US"/>
            <a:t>MULTIVARIATE ANALYSIS</a:t>
          </a:r>
        </a:p>
      </dgm:t>
    </dgm:pt>
    <dgm:pt modelId="{9E1CD2AF-6DFA-48C0-A0C2-91362BDA257C}" type="parTrans" cxnId="{84123E03-D9FB-4410-9130-6EF02DBDE70E}">
      <dgm:prSet/>
      <dgm:spPr/>
      <dgm:t>
        <a:bodyPr/>
        <a:lstStyle/>
        <a:p>
          <a:endParaRPr lang="en-US"/>
        </a:p>
      </dgm:t>
    </dgm:pt>
    <dgm:pt modelId="{57B9256E-1FCA-432E-90E7-BF4CCEB8DA89}" type="sibTrans" cxnId="{84123E03-D9FB-4410-9130-6EF02DBDE70E}">
      <dgm:prSet/>
      <dgm:spPr/>
      <dgm:t>
        <a:bodyPr/>
        <a:lstStyle/>
        <a:p>
          <a:endParaRPr lang="en-US"/>
        </a:p>
      </dgm:t>
    </dgm:pt>
    <dgm:pt modelId="{2F11102D-4E9A-4B63-9ACF-50974A72DBE4}" type="pres">
      <dgm:prSet presAssocID="{666E5AAC-7008-4231-BD4F-EF09D1E1A473}" presName="root" presStyleCnt="0">
        <dgm:presLayoutVars>
          <dgm:dir/>
          <dgm:resizeHandles val="exact"/>
        </dgm:presLayoutVars>
      </dgm:prSet>
      <dgm:spPr/>
    </dgm:pt>
    <dgm:pt modelId="{07EB6118-2691-416B-8C0A-60FCDDBFD5A5}" type="pres">
      <dgm:prSet presAssocID="{85DA39C3-58DF-4683-9C7A-0C23E811A745}" presName="compNode" presStyleCnt="0"/>
      <dgm:spPr/>
    </dgm:pt>
    <dgm:pt modelId="{9C485384-2B3E-4DC5-9312-8A7E4AAF4A01}" type="pres">
      <dgm:prSet presAssocID="{85DA39C3-58DF-4683-9C7A-0C23E811A7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D0AA57-6888-4F98-AF0B-149CE5F34CB9}" type="pres">
      <dgm:prSet presAssocID="{85DA39C3-58DF-4683-9C7A-0C23E811A745}" presName="spaceRect" presStyleCnt="0"/>
      <dgm:spPr/>
    </dgm:pt>
    <dgm:pt modelId="{F41E937E-7C33-4172-8B4C-8D89E7D37988}" type="pres">
      <dgm:prSet presAssocID="{85DA39C3-58DF-4683-9C7A-0C23E811A745}" presName="textRect" presStyleLbl="revTx" presStyleIdx="0" presStyleCnt="3">
        <dgm:presLayoutVars>
          <dgm:chMax val="1"/>
          <dgm:chPref val="1"/>
        </dgm:presLayoutVars>
      </dgm:prSet>
      <dgm:spPr/>
    </dgm:pt>
    <dgm:pt modelId="{91CDA5FE-976A-4517-B247-0DA453BAEB4B}" type="pres">
      <dgm:prSet presAssocID="{E43BD3C0-A7D2-4818-BB80-301EA2D442C1}" presName="sibTrans" presStyleCnt="0"/>
      <dgm:spPr/>
    </dgm:pt>
    <dgm:pt modelId="{E91D1106-0049-461E-A4B3-77D8AD787BE2}" type="pres">
      <dgm:prSet presAssocID="{55B3D7A5-3F9E-40DF-84DF-6AA339308559}" presName="compNode" presStyleCnt="0"/>
      <dgm:spPr/>
    </dgm:pt>
    <dgm:pt modelId="{809A098D-E8B0-4CA5-9C81-E53186D620E3}" type="pres">
      <dgm:prSet presAssocID="{55B3D7A5-3F9E-40DF-84DF-6AA3393085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DF72D9C-59BF-45B2-A796-382311574052}" type="pres">
      <dgm:prSet presAssocID="{55B3D7A5-3F9E-40DF-84DF-6AA339308559}" presName="spaceRect" presStyleCnt="0"/>
      <dgm:spPr/>
    </dgm:pt>
    <dgm:pt modelId="{B52E3D77-47A6-4550-A18C-9FA892278664}" type="pres">
      <dgm:prSet presAssocID="{55B3D7A5-3F9E-40DF-84DF-6AA339308559}" presName="textRect" presStyleLbl="revTx" presStyleIdx="1" presStyleCnt="3">
        <dgm:presLayoutVars>
          <dgm:chMax val="1"/>
          <dgm:chPref val="1"/>
        </dgm:presLayoutVars>
      </dgm:prSet>
      <dgm:spPr/>
    </dgm:pt>
    <dgm:pt modelId="{3669B74A-8FC4-4D1E-B304-8DE4D1C79EC2}" type="pres">
      <dgm:prSet presAssocID="{2A125230-2EF3-4D8A-B183-61823670F764}" presName="sibTrans" presStyleCnt="0"/>
      <dgm:spPr/>
    </dgm:pt>
    <dgm:pt modelId="{DB7B7C14-0BBA-4FC0-8A41-8D1D3ABBA4C6}" type="pres">
      <dgm:prSet presAssocID="{127AB48C-1C61-496A-9FAF-0157DCC3033B}" presName="compNode" presStyleCnt="0"/>
      <dgm:spPr/>
    </dgm:pt>
    <dgm:pt modelId="{527510AF-F1E8-49DC-9E33-59C5626BB7F5}" type="pres">
      <dgm:prSet presAssocID="{127AB48C-1C61-496A-9FAF-0157DCC303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C8ED676E-BCB7-4AAA-AF0E-4104065A59E5}" type="pres">
      <dgm:prSet presAssocID="{127AB48C-1C61-496A-9FAF-0157DCC3033B}" presName="spaceRect" presStyleCnt="0"/>
      <dgm:spPr/>
    </dgm:pt>
    <dgm:pt modelId="{71374BB3-86A5-4A8F-A7D8-B0CE95C72678}" type="pres">
      <dgm:prSet presAssocID="{127AB48C-1C61-496A-9FAF-0157DCC303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123E03-D9FB-4410-9130-6EF02DBDE70E}" srcId="{666E5AAC-7008-4231-BD4F-EF09D1E1A473}" destId="{127AB48C-1C61-496A-9FAF-0157DCC3033B}" srcOrd="2" destOrd="0" parTransId="{9E1CD2AF-6DFA-48C0-A0C2-91362BDA257C}" sibTransId="{57B9256E-1FCA-432E-90E7-BF4CCEB8DA89}"/>
    <dgm:cxn modelId="{198AD90B-E388-4EAB-995B-41E0454973CB}" srcId="{666E5AAC-7008-4231-BD4F-EF09D1E1A473}" destId="{55B3D7A5-3F9E-40DF-84DF-6AA339308559}" srcOrd="1" destOrd="0" parTransId="{19BABFB8-EDF7-4247-ACA8-61FEE0405BDA}" sibTransId="{2A125230-2EF3-4D8A-B183-61823670F764}"/>
    <dgm:cxn modelId="{FEDC0B10-EC01-4E4A-AFB3-78B70338262C}" type="presOf" srcId="{85DA39C3-58DF-4683-9C7A-0C23E811A745}" destId="{F41E937E-7C33-4172-8B4C-8D89E7D37988}" srcOrd="0" destOrd="0" presId="urn:microsoft.com/office/officeart/2018/2/layout/IconLabelList"/>
    <dgm:cxn modelId="{9388E01D-D4E9-4295-B9AC-238BDA5D9547}" srcId="{666E5AAC-7008-4231-BD4F-EF09D1E1A473}" destId="{85DA39C3-58DF-4683-9C7A-0C23E811A745}" srcOrd="0" destOrd="0" parTransId="{54100A04-57F9-4B9C-B046-CF7DD1AE1022}" sibTransId="{E43BD3C0-A7D2-4818-BB80-301EA2D442C1}"/>
    <dgm:cxn modelId="{A2C0E974-D53F-4062-BED0-A52535D330A7}" type="presOf" srcId="{127AB48C-1C61-496A-9FAF-0157DCC3033B}" destId="{71374BB3-86A5-4A8F-A7D8-B0CE95C72678}" srcOrd="0" destOrd="0" presId="urn:microsoft.com/office/officeart/2018/2/layout/IconLabelList"/>
    <dgm:cxn modelId="{306479BC-8A9B-4B6D-A0E0-B844382BC0F6}" type="presOf" srcId="{666E5AAC-7008-4231-BD4F-EF09D1E1A473}" destId="{2F11102D-4E9A-4B63-9ACF-50974A72DBE4}" srcOrd="0" destOrd="0" presId="urn:microsoft.com/office/officeart/2018/2/layout/IconLabelList"/>
    <dgm:cxn modelId="{FAAA25F1-EB2B-44C8-9D51-89F40D4F0CE7}" type="presOf" srcId="{55B3D7A5-3F9E-40DF-84DF-6AA339308559}" destId="{B52E3D77-47A6-4550-A18C-9FA892278664}" srcOrd="0" destOrd="0" presId="urn:microsoft.com/office/officeart/2018/2/layout/IconLabelList"/>
    <dgm:cxn modelId="{A15F11DD-4E16-420F-8F3F-380A0FB66031}" type="presParOf" srcId="{2F11102D-4E9A-4B63-9ACF-50974A72DBE4}" destId="{07EB6118-2691-416B-8C0A-60FCDDBFD5A5}" srcOrd="0" destOrd="0" presId="urn:microsoft.com/office/officeart/2018/2/layout/IconLabelList"/>
    <dgm:cxn modelId="{BB0D65D8-D07F-4F2D-9C3C-9267F192BF22}" type="presParOf" srcId="{07EB6118-2691-416B-8C0A-60FCDDBFD5A5}" destId="{9C485384-2B3E-4DC5-9312-8A7E4AAF4A01}" srcOrd="0" destOrd="0" presId="urn:microsoft.com/office/officeart/2018/2/layout/IconLabelList"/>
    <dgm:cxn modelId="{5EEA6447-6BF8-4B0B-BAFB-9A10B7899CFA}" type="presParOf" srcId="{07EB6118-2691-416B-8C0A-60FCDDBFD5A5}" destId="{76D0AA57-6888-4F98-AF0B-149CE5F34CB9}" srcOrd="1" destOrd="0" presId="urn:microsoft.com/office/officeart/2018/2/layout/IconLabelList"/>
    <dgm:cxn modelId="{864F6051-1E2F-422A-859F-642DE3ABCACD}" type="presParOf" srcId="{07EB6118-2691-416B-8C0A-60FCDDBFD5A5}" destId="{F41E937E-7C33-4172-8B4C-8D89E7D37988}" srcOrd="2" destOrd="0" presId="urn:microsoft.com/office/officeart/2018/2/layout/IconLabelList"/>
    <dgm:cxn modelId="{340A2A96-633F-4F20-BD04-AADF49DD2D7A}" type="presParOf" srcId="{2F11102D-4E9A-4B63-9ACF-50974A72DBE4}" destId="{91CDA5FE-976A-4517-B247-0DA453BAEB4B}" srcOrd="1" destOrd="0" presId="urn:microsoft.com/office/officeart/2018/2/layout/IconLabelList"/>
    <dgm:cxn modelId="{4B8FFD74-8984-401E-A874-EA89B36EE118}" type="presParOf" srcId="{2F11102D-4E9A-4B63-9ACF-50974A72DBE4}" destId="{E91D1106-0049-461E-A4B3-77D8AD787BE2}" srcOrd="2" destOrd="0" presId="urn:microsoft.com/office/officeart/2018/2/layout/IconLabelList"/>
    <dgm:cxn modelId="{9FDE915D-FC58-45DE-A87E-AFC66C8E2D90}" type="presParOf" srcId="{E91D1106-0049-461E-A4B3-77D8AD787BE2}" destId="{809A098D-E8B0-4CA5-9C81-E53186D620E3}" srcOrd="0" destOrd="0" presId="urn:microsoft.com/office/officeart/2018/2/layout/IconLabelList"/>
    <dgm:cxn modelId="{821106A0-0B45-48BC-81A8-FEA7F928D46E}" type="presParOf" srcId="{E91D1106-0049-461E-A4B3-77D8AD787BE2}" destId="{BDF72D9C-59BF-45B2-A796-382311574052}" srcOrd="1" destOrd="0" presId="urn:microsoft.com/office/officeart/2018/2/layout/IconLabelList"/>
    <dgm:cxn modelId="{59222996-F199-4B21-B097-1F1D8873BFD2}" type="presParOf" srcId="{E91D1106-0049-461E-A4B3-77D8AD787BE2}" destId="{B52E3D77-47A6-4550-A18C-9FA892278664}" srcOrd="2" destOrd="0" presId="urn:microsoft.com/office/officeart/2018/2/layout/IconLabelList"/>
    <dgm:cxn modelId="{2BFC06CE-88EC-4177-9837-F2EF4EB00CFE}" type="presParOf" srcId="{2F11102D-4E9A-4B63-9ACF-50974A72DBE4}" destId="{3669B74A-8FC4-4D1E-B304-8DE4D1C79EC2}" srcOrd="3" destOrd="0" presId="urn:microsoft.com/office/officeart/2018/2/layout/IconLabelList"/>
    <dgm:cxn modelId="{172BC55E-6FCE-40D0-824E-13A6C75381EB}" type="presParOf" srcId="{2F11102D-4E9A-4B63-9ACF-50974A72DBE4}" destId="{DB7B7C14-0BBA-4FC0-8A41-8D1D3ABBA4C6}" srcOrd="4" destOrd="0" presId="urn:microsoft.com/office/officeart/2018/2/layout/IconLabelList"/>
    <dgm:cxn modelId="{9AE6D4BC-5553-4E11-A495-BF3A67067FB8}" type="presParOf" srcId="{DB7B7C14-0BBA-4FC0-8A41-8D1D3ABBA4C6}" destId="{527510AF-F1E8-49DC-9E33-59C5626BB7F5}" srcOrd="0" destOrd="0" presId="urn:microsoft.com/office/officeart/2018/2/layout/IconLabelList"/>
    <dgm:cxn modelId="{DDDF1A72-F27E-4843-A6FC-EC1E05CA7B91}" type="presParOf" srcId="{DB7B7C14-0BBA-4FC0-8A41-8D1D3ABBA4C6}" destId="{C8ED676E-BCB7-4AAA-AF0E-4104065A59E5}" srcOrd="1" destOrd="0" presId="urn:microsoft.com/office/officeart/2018/2/layout/IconLabelList"/>
    <dgm:cxn modelId="{B41F547A-361E-465A-8345-F3A3649D3496}" type="presParOf" srcId="{DB7B7C14-0BBA-4FC0-8A41-8D1D3ABBA4C6}" destId="{71374BB3-86A5-4A8F-A7D8-B0CE95C726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1962DD-F096-4DB6-95BD-423D4C33069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F6E16-F6F6-4FB0-B3A7-35A6A8DDC3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Observations:</a:t>
          </a:r>
        </a:p>
      </dgm:t>
    </dgm:pt>
    <dgm:pt modelId="{7D733CC3-6503-4602-8D03-BBB696B264C8}" type="parTrans" cxnId="{6AB1E23F-EF96-4CE3-99B3-740A46D81D93}">
      <dgm:prSet/>
      <dgm:spPr/>
      <dgm:t>
        <a:bodyPr/>
        <a:lstStyle/>
        <a:p>
          <a:endParaRPr lang="en-US"/>
        </a:p>
      </dgm:t>
    </dgm:pt>
    <dgm:pt modelId="{DCE4E6AA-55E2-4AD9-98DA-54E090001916}" type="sibTrans" cxnId="{6AB1E23F-EF96-4CE3-99B3-740A46D81D93}">
      <dgm:prSet/>
      <dgm:spPr/>
      <dgm:t>
        <a:bodyPr/>
        <a:lstStyle/>
        <a:p>
          <a:endParaRPr lang="en-US"/>
        </a:p>
      </dgm:t>
    </dgm:pt>
    <dgm:pt modelId="{214A575A-A950-471F-991E-CCC9CB0AF6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Public company rating starts from 3.7-4.2</a:t>
          </a:r>
        </a:p>
      </dgm:t>
    </dgm:pt>
    <dgm:pt modelId="{69196BE7-7401-4271-BC89-24B199CE3599}" type="parTrans" cxnId="{43D726FE-C984-4633-81D9-211A5E7AC858}">
      <dgm:prSet/>
      <dgm:spPr/>
      <dgm:t>
        <a:bodyPr/>
        <a:lstStyle/>
        <a:p>
          <a:endParaRPr lang="en-US"/>
        </a:p>
      </dgm:t>
    </dgm:pt>
    <dgm:pt modelId="{517E8A14-59D6-47E1-B0AA-4D672C92CC6C}" type="sibTrans" cxnId="{43D726FE-C984-4633-81D9-211A5E7AC858}">
      <dgm:prSet/>
      <dgm:spPr/>
      <dgm:t>
        <a:bodyPr/>
        <a:lstStyle/>
        <a:p>
          <a:endParaRPr lang="en-US"/>
        </a:p>
      </dgm:t>
    </dgm:pt>
    <dgm:pt modelId="{F6D1DF6D-4853-49D1-9FB0-EC9B7552DB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Private company rating starts from 3.2-4.2</a:t>
          </a:r>
        </a:p>
      </dgm:t>
    </dgm:pt>
    <dgm:pt modelId="{22BD3308-1ABB-44F6-8C86-351B2D168EAB}" type="parTrans" cxnId="{9834251F-8799-4A20-99F8-1907E3DE7C20}">
      <dgm:prSet/>
      <dgm:spPr/>
      <dgm:t>
        <a:bodyPr/>
        <a:lstStyle/>
        <a:p>
          <a:endParaRPr lang="en-US"/>
        </a:p>
      </dgm:t>
    </dgm:pt>
    <dgm:pt modelId="{E8E89237-F9B6-44F0-8538-724B172B0744}" type="sibTrans" cxnId="{9834251F-8799-4A20-99F8-1907E3DE7C20}">
      <dgm:prSet/>
      <dgm:spPr/>
      <dgm:t>
        <a:bodyPr/>
        <a:lstStyle/>
        <a:p>
          <a:endParaRPr lang="en-US"/>
        </a:p>
      </dgm:t>
    </dgm:pt>
    <dgm:pt modelId="{682B5682-48CE-4FB0-A617-FC0E13FA4017}" type="pres">
      <dgm:prSet presAssocID="{501962DD-F096-4DB6-95BD-423D4C330697}" presName="root" presStyleCnt="0">
        <dgm:presLayoutVars>
          <dgm:dir/>
          <dgm:resizeHandles val="exact"/>
        </dgm:presLayoutVars>
      </dgm:prSet>
      <dgm:spPr/>
    </dgm:pt>
    <dgm:pt modelId="{380D8633-FB0B-4E41-803D-DCBE04EF9B10}" type="pres">
      <dgm:prSet presAssocID="{495F6E16-F6F6-4FB0-B3A7-35A6A8DDC355}" presName="compNode" presStyleCnt="0"/>
      <dgm:spPr/>
    </dgm:pt>
    <dgm:pt modelId="{8E1F910E-6C66-4B71-9A08-8CF0609B2B48}" type="pres">
      <dgm:prSet presAssocID="{495F6E16-F6F6-4FB0-B3A7-35A6A8DDC355}" presName="bgRect" presStyleLbl="bgShp" presStyleIdx="0" presStyleCnt="3"/>
      <dgm:spPr/>
    </dgm:pt>
    <dgm:pt modelId="{F9454EFD-9E3B-424C-A163-02DB44738AD7}" type="pres">
      <dgm:prSet presAssocID="{495F6E16-F6F6-4FB0-B3A7-35A6A8DDC3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050FBBC-5801-45C2-AD59-8FDA1FC96164}" type="pres">
      <dgm:prSet presAssocID="{495F6E16-F6F6-4FB0-B3A7-35A6A8DDC355}" presName="spaceRect" presStyleCnt="0"/>
      <dgm:spPr/>
    </dgm:pt>
    <dgm:pt modelId="{107A510D-06BD-4414-A22B-04E78908A9DD}" type="pres">
      <dgm:prSet presAssocID="{495F6E16-F6F6-4FB0-B3A7-35A6A8DDC355}" presName="parTx" presStyleLbl="revTx" presStyleIdx="0" presStyleCnt="3">
        <dgm:presLayoutVars>
          <dgm:chMax val="0"/>
          <dgm:chPref val="0"/>
        </dgm:presLayoutVars>
      </dgm:prSet>
      <dgm:spPr/>
    </dgm:pt>
    <dgm:pt modelId="{72C58D05-9AF3-45EB-8B5C-D34386D0F51E}" type="pres">
      <dgm:prSet presAssocID="{DCE4E6AA-55E2-4AD9-98DA-54E090001916}" presName="sibTrans" presStyleCnt="0"/>
      <dgm:spPr/>
    </dgm:pt>
    <dgm:pt modelId="{19B14685-5136-4BA3-AF8E-392A3EDE5FEE}" type="pres">
      <dgm:prSet presAssocID="{214A575A-A950-471F-991E-CCC9CB0AF6DD}" presName="compNode" presStyleCnt="0"/>
      <dgm:spPr/>
    </dgm:pt>
    <dgm:pt modelId="{A047E0E2-C9E3-4F1B-844F-72A3EB3276D0}" type="pres">
      <dgm:prSet presAssocID="{214A575A-A950-471F-991E-CCC9CB0AF6DD}" presName="bgRect" presStyleLbl="bgShp" presStyleIdx="1" presStyleCnt="3"/>
      <dgm:spPr/>
    </dgm:pt>
    <dgm:pt modelId="{C4034E8A-119D-41B0-B873-88D6730E94DF}" type="pres">
      <dgm:prSet presAssocID="{214A575A-A950-471F-991E-CCC9CB0AF6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D657597D-1C0A-4489-800D-3D13F6685A68}" type="pres">
      <dgm:prSet presAssocID="{214A575A-A950-471F-991E-CCC9CB0AF6DD}" presName="spaceRect" presStyleCnt="0"/>
      <dgm:spPr/>
    </dgm:pt>
    <dgm:pt modelId="{1A51FDC7-8330-484B-B662-7D89E9AB8A3A}" type="pres">
      <dgm:prSet presAssocID="{214A575A-A950-471F-991E-CCC9CB0AF6DD}" presName="parTx" presStyleLbl="revTx" presStyleIdx="1" presStyleCnt="3">
        <dgm:presLayoutVars>
          <dgm:chMax val="0"/>
          <dgm:chPref val="0"/>
        </dgm:presLayoutVars>
      </dgm:prSet>
      <dgm:spPr/>
    </dgm:pt>
    <dgm:pt modelId="{8405456E-2F74-4F84-9A3E-1F05D4B5F90E}" type="pres">
      <dgm:prSet presAssocID="{517E8A14-59D6-47E1-B0AA-4D672C92CC6C}" presName="sibTrans" presStyleCnt="0"/>
      <dgm:spPr/>
    </dgm:pt>
    <dgm:pt modelId="{3476BC3F-6752-4198-A24A-79FD57C564F7}" type="pres">
      <dgm:prSet presAssocID="{F6D1DF6D-4853-49D1-9FB0-EC9B7552DB22}" presName="compNode" presStyleCnt="0"/>
      <dgm:spPr/>
    </dgm:pt>
    <dgm:pt modelId="{8FD963A3-7FCF-4167-A3CB-E92E4FBD7444}" type="pres">
      <dgm:prSet presAssocID="{F6D1DF6D-4853-49D1-9FB0-EC9B7552DB22}" presName="bgRect" presStyleLbl="bgShp" presStyleIdx="2" presStyleCnt="3"/>
      <dgm:spPr/>
    </dgm:pt>
    <dgm:pt modelId="{8A7FA30E-F749-425E-8133-DB83571BE2B5}" type="pres">
      <dgm:prSet presAssocID="{F6D1DF6D-4853-49D1-9FB0-EC9B7552DB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BE277EC2-DA47-4BC5-9CE3-821368CC29DF}" type="pres">
      <dgm:prSet presAssocID="{F6D1DF6D-4853-49D1-9FB0-EC9B7552DB22}" presName="spaceRect" presStyleCnt="0"/>
      <dgm:spPr/>
    </dgm:pt>
    <dgm:pt modelId="{3550849F-2734-48EE-9A4D-C94CBE8DC185}" type="pres">
      <dgm:prSet presAssocID="{F6D1DF6D-4853-49D1-9FB0-EC9B7552DB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834251F-8799-4A20-99F8-1907E3DE7C20}" srcId="{501962DD-F096-4DB6-95BD-423D4C330697}" destId="{F6D1DF6D-4853-49D1-9FB0-EC9B7552DB22}" srcOrd="2" destOrd="0" parTransId="{22BD3308-1ABB-44F6-8C86-351B2D168EAB}" sibTransId="{E8E89237-F9B6-44F0-8538-724B172B0744}"/>
    <dgm:cxn modelId="{6AB1E23F-EF96-4CE3-99B3-740A46D81D93}" srcId="{501962DD-F096-4DB6-95BD-423D4C330697}" destId="{495F6E16-F6F6-4FB0-B3A7-35A6A8DDC355}" srcOrd="0" destOrd="0" parTransId="{7D733CC3-6503-4602-8D03-BBB696B264C8}" sibTransId="{DCE4E6AA-55E2-4AD9-98DA-54E090001916}"/>
    <dgm:cxn modelId="{8EA44241-2C57-48D2-A4BC-178F0D9DCF82}" type="presOf" srcId="{F6D1DF6D-4853-49D1-9FB0-EC9B7552DB22}" destId="{3550849F-2734-48EE-9A4D-C94CBE8DC185}" srcOrd="0" destOrd="0" presId="urn:microsoft.com/office/officeart/2018/2/layout/IconVerticalSolidList"/>
    <dgm:cxn modelId="{3B78FB65-29C9-4936-A639-7657F2CFF504}" type="presOf" srcId="{501962DD-F096-4DB6-95BD-423D4C330697}" destId="{682B5682-48CE-4FB0-A617-FC0E13FA4017}" srcOrd="0" destOrd="0" presId="urn:microsoft.com/office/officeart/2018/2/layout/IconVerticalSolidList"/>
    <dgm:cxn modelId="{A82B5197-FD05-483A-9F0A-625766F7E562}" type="presOf" srcId="{495F6E16-F6F6-4FB0-B3A7-35A6A8DDC355}" destId="{107A510D-06BD-4414-A22B-04E78908A9DD}" srcOrd="0" destOrd="0" presId="urn:microsoft.com/office/officeart/2018/2/layout/IconVerticalSolidList"/>
    <dgm:cxn modelId="{74F628D3-7F82-4A94-8947-5A223383D38C}" type="presOf" srcId="{214A575A-A950-471F-991E-CCC9CB0AF6DD}" destId="{1A51FDC7-8330-484B-B662-7D89E9AB8A3A}" srcOrd="0" destOrd="0" presId="urn:microsoft.com/office/officeart/2018/2/layout/IconVerticalSolidList"/>
    <dgm:cxn modelId="{43D726FE-C984-4633-81D9-211A5E7AC858}" srcId="{501962DD-F096-4DB6-95BD-423D4C330697}" destId="{214A575A-A950-471F-991E-CCC9CB0AF6DD}" srcOrd="1" destOrd="0" parTransId="{69196BE7-7401-4271-BC89-24B199CE3599}" sibTransId="{517E8A14-59D6-47E1-B0AA-4D672C92CC6C}"/>
    <dgm:cxn modelId="{104BABCC-86B7-49B7-9EAA-DEBFD1902AB3}" type="presParOf" srcId="{682B5682-48CE-4FB0-A617-FC0E13FA4017}" destId="{380D8633-FB0B-4E41-803D-DCBE04EF9B10}" srcOrd="0" destOrd="0" presId="urn:microsoft.com/office/officeart/2018/2/layout/IconVerticalSolidList"/>
    <dgm:cxn modelId="{AAB482B8-B43C-48EF-B7E2-2C160623DD96}" type="presParOf" srcId="{380D8633-FB0B-4E41-803D-DCBE04EF9B10}" destId="{8E1F910E-6C66-4B71-9A08-8CF0609B2B48}" srcOrd="0" destOrd="0" presId="urn:microsoft.com/office/officeart/2018/2/layout/IconVerticalSolidList"/>
    <dgm:cxn modelId="{314986D6-FA1D-4F0A-9F3B-541E2BF04A28}" type="presParOf" srcId="{380D8633-FB0B-4E41-803D-DCBE04EF9B10}" destId="{F9454EFD-9E3B-424C-A163-02DB44738AD7}" srcOrd="1" destOrd="0" presId="urn:microsoft.com/office/officeart/2018/2/layout/IconVerticalSolidList"/>
    <dgm:cxn modelId="{F8EA2186-0CC7-4943-AF09-81119660A0E0}" type="presParOf" srcId="{380D8633-FB0B-4E41-803D-DCBE04EF9B10}" destId="{5050FBBC-5801-45C2-AD59-8FDA1FC96164}" srcOrd="2" destOrd="0" presId="urn:microsoft.com/office/officeart/2018/2/layout/IconVerticalSolidList"/>
    <dgm:cxn modelId="{ACE1558A-6346-48E5-91F7-6CA8F8313F97}" type="presParOf" srcId="{380D8633-FB0B-4E41-803D-DCBE04EF9B10}" destId="{107A510D-06BD-4414-A22B-04E78908A9DD}" srcOrd="3" destOrd="0" presId="urn:microsoft.com/office/officeart/2018/2/layout/IconVerticalSolidList"/>
    <dgm:cxn modelId="{5CB015FF-C538-4247-A023-B227AE449A2A}" type="presParOf" srcId="{682B5682-48CE-4FB0-A617-FC0E13FA4017}" destId="{72C58D05-9AF3-45EB-8B5C-D34386D0F51E}" srcOrd="1" destOrd="0" presId="urn:microsoft.com/office/officeart/2018/2/layout/IconVerticalSolidList"/>
    <dgm:cxn modelId="{7F8880F6-5666-4DBE-A008-0A1DC4085AFA}" type="presParOf" srcId="{682B5682-48CE-4FB0-A617-FC0E13FA4017}" destId="{19B14685-5136-4BA3-AF8E-392A3EDE5FEE}" srcOrd="2" destOrd="0" presId="urn:microsoft.com/office/officeart/2018/2/layout/IconVerticalSolidList"/>
    <dgm:cxn modelId="{A6ABBF71-2BE5-4E63-B514-B42F38017AED}" type="presParOf" srcId="{19B14685-5136-4BA3-AF8E-392A3EDE5FEE}" destId="{A047E0E2-C9E3-4F1B-844F-72A3EB3276D0}" srcOrd="0" destOrd="0" presId="urn:microsoft.com/office/officeart/2018/2/layout/IconVerticalSolidList"/>
    <dgm:cxn modelId="{CC30EAF9-88E2-4FB4-BD09-C46E253640C5}" type="presParOf" srcId="{19B14685-5136-4BA3-AF8E-392A3EDE5FEE}" destId="{C4034E8A-119D-41B0-B873-88D6730E94DF}" srcOrd="1" destOrd="0" presId="urn:microsoft.com/office/officeart/2018/2/layout/IconVerticalSolidList"/>
    <dgm:cxn modelId="{81FBA64E-74B2-4AE1-9923-246C4A5D531E}" type="presParOf" srcId="{19B14685-5136-4BA3-AF8E-392A3EDE5FEE}" destId="{D657597D-1C0A-4489-800D-3D13F6685A68}" srcOrd="2" destOrd="0" presId="urn:microsoft.com/office/officeart/2018/2/layout/IconVerticalSolidList"/>
    <dgm:cxn modelId="{7625CD5C-64F7-466B-8CE0-255908811B2E}" type="presParOf" srcId="{19B14685-5136-4BA3-AF8E-392A3EDE5FEE}" destId="{1A51FDC7-8330-484B-B662-7D89E9AB8A3A}" srcOrd="3" destOrd="0" presId="urn:microsoft.com/office/officeart/2018/2/layout/IconVerticalSolidList"/>
    <dgm:cxn modelId="{D87210EC-3890-40AA-95C5-C79F1C9B7EBC}" type="presParOf" srcId="{682B5682-48CE-4FB0-A617-FC0E13FA4017}" destId="{8405456E-2F74-4F84-9A3E-1F05D4B5F90E}" srcOrd="3" destOrd="0" presId="urn:microsoft.com/office/officeart/2018/2/layout/IconVerticalSolidList"/>
    <dgm:cxn modelId="{D3CB3D18-09B2-4DA2-8A25-C51B3E051319}" type="presParOf" srcId="{682B5682-48CE-4FB0-A617-FC0E13FA4017}" destId="{3476BC3F-6752-4198-A24A-79FD57C564F7}" srcOrd="4" destOrd="0" presId="urn:microsoft.com/office/officeart/2018/2/layout/IconVerticalSolidList"/>
    <dgm:cxn modelId="{74EF5522-BE5A-4BA0-9D8E-DFAFDCDB89F1}" type="presParOf" srcId="{3476BC3F-6752-4198-A24A-79FD57C564F7}" destId="{8FD963A3-7FCF-4167-A3CB-E92E4FBD7444}" srcOrd="0" destOrd="0" presId="urn:microsoft.com/office/officeart/2018/2/layout/IconVerticalSolidList"/>
    <dgm:cxn modelId="{1258C8AD-E969-44E5-B5E3-D77037FD4791}" type="presParOf" srcId="{3476BC3F-6752-4198-A24A-79FD57C564F7}" destId="{8A7FA30E-F749-425E-8133-DB83571BE2B5}" srcOrd="1" destOrd="0" presId="urn:microsoft.com/office/officeart/2018/2/layout/IconVerticalSolidList"/>
    <dgm:cxn modelId="{F0A3D460-7350-4EB3-826D-9A8EB213C363}" type="presParOf" srcId="{3476BC3F-6752-4198-A24A-79FD57C564F7}" destId="{BE277EC2-DA47-4BC5-9CE3-821368CC29DF}" srcOrd="2" destOrd="0" presId="urn:microsoft.com/office/officeart/2018/2/layout/IconVerticalSolidList"/>
    <dgm:cxn modelId="{6ACBF494-44BD-43B9-B96D-020935B12191}" type="presParOf" srcId="{3476BC3F-6752-4198-A24A-79FD57C564F7}" destId="{3550849F-2734-48EE-9A4D-C94CBE8DC1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A866F0-1C26-4A50-A088-86815D78234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3DCA01-FE38-4063-AA11-3D8FD7E6F9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Unable to scrap the ambition box data, we used headers to scrap the data</a:t>
          </a:r>
        </a:p>
      </dgm:t>
    </dgm:pt>
    <dgm:pt modelId="{D402D96B-96B1-4952-806D-1ED85198FF61}" type="parTrans" cxnId="{E7C98344-0677-4460-8824-B546AA8C6876}">
      <dgm:prSet/>
      <dgm:spPr/>
      <dgm:t>
        <a:bodyPr/>
        <a:lstStyle/>
        <a:p>
          <a:endParaRPr lang="en-US"/>
        </a:p>
      </dgm:t>
    </dgm:pt>
    <dgm:pt modelId="{1B39DD3C-5B58-4458-BF98-5C72A5D0A67E}" type="sibTrans" cxnId="{E7C98344-0677-4460-8824-B546AA8C6876}">
      <dgm:prSet/>
      <dgm:spPr/>
      <dgm:t>
        <a:bodyPr/>
        <a:lstStyle/>
        <a:p>
          <a:endParaRPr lang="en-US"/>
        </a:p>
      </dgm:t>
    </dgm:pt>
    <dgm:pt modelId="{A763792C-ECB6-4CFD-9D17-779B03FEF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Reviews will be changed time to time</a:t>
          </a:r>
        </a:p>
      </dgm:t>
    </dgm:pt>
    <dgm:pt modelId="{E0D28EB2-6203-4562-80A8-6C380338C234}" type="parTrans" cxnId="{5345D1FF-D7F4-450D-84C1-71F70EDCCB6B}">
      <dgm:prSet/>
      <dgm:spPr/>
      <dgm:t>
        <a:bodyPr/>
        <a:lstStyle/>
        <a:p>
          <a:endParaRPr lang="en-US"/>
        </a:p>
      </dgm:t>
    </dgm:pt>
    <dgm:pt modelId="{438300A8-A450-4CD4-9652-C9F8C1AB3018}" type="sibTrans" cxnId="{5345D1FF-D7F4-450D-84C1-71F70EDCCB6B}">
      <dgm:prSet/>
      <dgm:spPr/>
      <dgm:t>
        <a:bodyPr/>
        <a:lstStyle/>
        <a:p>
          <a:endParaRPr lang="en-US"/>
        </a:p>
      </dgm:t>
    </dgm:pt>
    <dgm:pt modelId="{6E92CBDE-B7B0-4078-BE7D-70F125B8D6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Job notifications of each company changes regularly</a:t>
          </a:r>
        </a:p>
      </dgm:t>
    </dgm:pt>
    <dgm:pt modelId="{53EF39E8-A002-48D1-9768-03EE267735BE}" type="parTrans" cxnId="{5AF26F2F-91E3-432C-AC64-6BA7204B99CD}">
      <dgm:prSet/>
      <dgm:spPr/>
      <dgm:t>
        <a:bodyPr/>
        <a:lstStyle/>
        <a:p>
          <a:endParaRPr lang="en-US"/>
        </a:p>
      </dgm:t>
    </dgm:pt>
    <dgm:pt modelId="{49FD021E-CA8C-49F6-AF5D-671C21A9801B}" type="sibTrans" cxnId="{5AF26F2F-91E3-432C-AC64-6BA7204B99CD}">
      <dgm:prSet/>
      <dgm:spPr/>
      <dgm:t>
        <a:bodyPr/>
        <a:lstStyle/>
        <a:p>
          <a:endParaRPr lang="en-US"/>
        </a:p>
      </dgm:t>
    </dgm:pt>
    <dgm:pt modelId="{A0F3CB44-D8FB-43FD-9B13-F4FEF32F943C}" type="pres">
      <dgm:prSet presAssocID="{EBA866F0-1C26-4A50-A088-86815D782341}" presName="root" presStyleCnt="0">
        <dgm:presLayoutVars>
          <dgm:dir/>
          <dgm:resizeHandles val="exact"/>
        </dgm:presLayoutVars>
      </dgm:prSet>
      <dgm:spPr/>
    </dgm:pt>
    <dgm:pt modelId="{BF6A5469-50BF-4FB2-B43F-38A9779FFB2B}" type="pres">
      <dgm:prSet presAssocID="{F13DCA01-FE38-4063-AA11-3D8FD7E6F9ED}" presName="compNode" presStyleCnt="0"/>
      <dgm:spPr/>
    </dgm:pt>
    <dgm:pt modelId="{293DBC4A-5249-4715-89A0-DF83EA0A6A43}" type="pres">
      <dgm:prSet presAssocID="{F13DCA01-FE38-4063-AA11-3D8FD7E6F9ED}" presName="bgRect" presStyleLbl="bgShp" presStyleIdx="0" presStyleCnt="3"/>
      <dgm:spPr/>
    </dgm:pt>
    <dgm:pt modelId="{230D62FE-103B-41B2-9E30-B7297C9033C5}" type="pres">
      <dgm:prSet presAssocID="{F13DCA01-FE38-4063-AA11-3D8FD7E6F9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07BA4AB-362B-4D75-ACB2-EE2096B59A90}" type="pres">
      <dgm:prSet presAssocID="{F13DCA01-FE38-4063-AA11-3D8FD7E6F9ED}" presName="spaceRect" presStyleCnt="0"/>
      <dgm:spPr/>
    </dgm:pt>
    <dgm:pt modelId="{2182D998-F61B-46A0-BE65-F921A5485E96}" type="pres">
      <dgm:prSet presAssocID="{F13DCA01-FE38-4063-AA11-3D8FD7E6F9ED}" presName="parTx" presStyleLbl="revTx" presStyleIdx="0" presStyleCnt="3">
        <dgm:presLayoutVars>
          <dgm:chMax val="0"/>
          <dgm:chPref val="0"/>
        </dgm:presLayoutVars>
      </dgm:prSet>
      <dgm:spPr/>
    </dgm:pt>
    <dgm:pt modelId="{CE9C4076-9BA9-43D5-8C13-6D195D5AEEB8}" type="pres">
      <dgm:prSet presAssocID="{1B39DD3C-5B58-4458-BF98-5C72A5D0A67E}" presName="sibTrans" presStyleCnt="0"/>
      <dgm:spPr/>
    </dgm:pt>
    <dgm:pt modelId="{0D578B35-3847-4A1A-9183-83BEB61B3101}" type="pres">
      <dgm:prSet presAssocID="{A763792C-ECB6-4CFD-9D17-779B03FEFF31}" presName="compNode" presStyleCnt="0"/>
      <dgm:spPr/>
    </dgm:pt>
    <dgm:pt modelId="{94228F38-0687-49CE-864B-AD015C409FCF}" type="pres">
      <dgm:prSet presAssocID="{A763792C-ECB6-4CFD-9D17-779B03FEFF31}" presName="bgRect" presStyleLbl="bgShp" presStyleIdx="1" presStyleCnt="3"/>
      <dgm:spPr/>
    </dgm:pt>
    <dgm:pt modelId="{0E2E4F43-2E0B-42B5-95E5-28DD2BDAF1FD}" type="pres">
      <dgm:prSet presAssocID="{A763792C-ECB6-4CFD-9D17-779B03FEFF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51B154F-CCC1-434D-A89F-6494BF9FEDCD}" type="pres">
      <dgm:prSet presAssocID="{A763792C-ECB6-4CFD-9D17-779B03FEFF31}" presName="spaceRect" presStyleCnt="0"/>
      <dgm:spPr/>
    </dgm:pt>
    <dgm:pt modelId="{733B1F36-931A-4753-B2FD-D7B16D15FAB7}" type="pres">
      <dgm:prSet presAssocID="{A763792C-ECB6-4CFD-9D17-779B03FEFF31}" presName="parTx" presStyleLbl="revTx" presStyleIdx="1" presStyleCnt="3">
        <dgm:presLayoutVars>
          <dgm:chMax val="0"/>
          <dgm:chPref val="0"/>
        </dgm:presLayoutVars>
      </dgm:prSet>
      <dgm:spPr/>
    </dgm:pt>
    <dgm:pt modelId="{AEBC13DA-AAB9-4A93-9806-5DD0D54C0E24}" type="pres">
      <dgm:prSet presAssocID="{438300A8-A450-4CD4-9652-C9F8C1AB3018}" presName="sibTrans" presStyleCnt="0"/>
      <dgm:spPr/>
    </dgm:pt>
    <dgm:pt modelId="{E6B804A9-5908-47B6-95FC-FAA5566C1F9C}" type="pres">
      <dgm:prSet presAssocID="{6E92CBDE-B7B0-4078-BE7D-70F125B8D633}" presName="compNode" presStyleCnt="0"/>
      <dgm:spPr/>
    </dgm:pt>
    <dgm:pt modelId="{85A6D77D-2B62-40D9-96E8-0E76B31B0B69}" type="pres">
      <dgm:prSet presAssocID="{6E92CBDE-B7B0-4078-BE7D-70F125B8D633}" presName="bgRect" presStyleLbl="bgShp" presStyleIdx="2" presStyleCnt="3"/>
      <dgm:spPr/>
    </dgm:pt>
    <dgm:pt modelId="{648AC1BE-B268-48BC-BC18-F371F0D9DB8A}" type="pres">
      <dgm:prSet presAssocID="{6E92CBDE-B7B0-4078-BE7D-70F125B8D6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0E460A2-CA06-4E29-8EC8-B1D9EC708728}" type="pres">
      <dgm:prSet presAssocID="{6E92CBDE-B7B0-4078-BE7D-70F125B8D633}" presName="spaceRect" presStyleCnt="0"/>
      <dgm:spPr/>
    </dgm:pt>
    <dgm:pt modelId="{71836413-C10F-4F8D-B8F2-13D691B55F5D}" type="pres">
      <dgm:prSet presAssocID="{6E92CBDE-B7B0-4078-BE7D-70F125B8D6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955CD08-4AE6-4628-9C5C-F5BAC68AF997}" type="presOf" srcId="{F13DCA01-FE38-4063-AA11-3D8FD7E6F9ED}" destId="{2182D998-F61B-46A0-BE65-F921A5485E96}" srcOrd="0" destOrd="0" presId="urn:microsoft.com/office/officeart/2018/2/layout/IconVerticalSolidList"/>
    <dgm:cxn modelId="{5AF26F2F-91E3-432C-AC64-6BA7204B99CD}" srcId="{EBA866F0-1C26-4A50-A088-86815D782341}" destId="{6E92CBDE-B7B0-4078-BE7D-70F125B8D633}" srcOrd="2" destOrd="0" parTransId="{53EF39E8-A002-48D1-9768-03EE267735BE}" sibTransId="{49FD021E-CA8C-49F6-AF5D-671C21A9801B}"/>
    <dgm:cxn modelId="{E7C98344-0677-4460-8824-B546AA8C6876}" srcId="{EBA866F0-1C26-4A50-A088-86815D782341}" destId="{F13DCA01-FE38-4063-AA11-3D8FD7E6F9ED}" srcOrd="0" destOrd="0" parTransId="{D402D96B-96B1-4952-806D-1ED85198FF61}" sibTransId="{1B39DD3C-5B58-4458-BF98-5C72A5D0A67E}"/>
    <dgm:cxn modelId="{1153816C-9530-4D74-817A-067E31D2CECA}" type="presOf" srcId="{6E92CBDE-B7B0-4078-BE7D-70F125B8D633}" destId="{71836413-C10F-4F8D-B8F2-13D691B55F5D}" srcOrd="0" destOrd="0" presId="urn:microsoft.com/office/officeart/2018/2/layout/IconVerticalSolidList"/>
    <dgm:cxn modelId="{66ABC58A-C9CE-4B02-BBB4-CF0B4DEEBDC6}" type="presOf" srcId="{A763792C-ECB6-4CFD-9D17-779B03FEFF31}" destId="{733B1F36-931A-4753-B2FD-D7B16D15FAB7}" srcOrd="0" destOrd="0" presId="urn:microsoft.com/office/officeart/2018/2/layout/IconVerticalSolidList"/>
    <dgm:cxn modelId="{90F371BA-24A6-4029-8FBB-2372460353D8}" type="presOf" srcId="{EBA866F0-1C26-4A50-A088-86815D782341}" destId="{A0F3CB44-D8FB-43FD-9B13-F4FEF32F943C}" srcOrd="0" destOrd="0" presId="urn:microsoft.com/office/officeart/2018/2/layout/IconVerticalSolidList"/>
    <dgm:cxn modelId="{5345D1FF-D7F4-450D-84C1-71F70EDCCB6B}" srcId="{EBA866F0-1C26-4A50-A088-86815D782341}" destId="{A763792C-ECB6-4CFD-9D17-779B03FEFF31}" srcOrd="1" destOrd="0" parTransId="{E0D28EB2-6203-4562-80A8-6C380338C234}" sibTransId="{438300A8-A450-4CD4-9652-C9F8C1AB3018}"/>
    <dgm:cxn modelId="{57AE87E9-8FA6-4904-B360-22F6F284EDCF}" type="presParOf" srcId="{A0F3CB44-D8FB-43FD-9B13-F4FEF32F943C}" destId="{BF6A5469-50BF-4FB2-B43F-38A9779FFB2B}" srcOrd="0" destOrd="0" presId="urn:microsoft.com/office/officeart/2018/2/layout/IconVerticalSolidList"/>
    <dgm:cxn modelId="{8F6EA1DB-C0CF-4922-A677-0347CAD596B6}" type="presParOf" srcId="{BF6A5469-50BF-4FB2-B43F-38A9779FFB2B}" destId="{293DBC4A-5249-4715-89A0-DF83EA0A6A43}" srcOrd="0" destOrd="0" presId="urn:microsoft.com/office/officeart/2018/2/layout/IconVerticalSolidList"/>
    <dgm:cxn modelId="{8957656D-3899-41A5-818A-235240F9DB1A}" type="presParOf" srcId="{BF6A5469-50BF-4FB2-B43F-38A9779FFB2B}" destId="{230D62FE-103B-41B2-9E30-B7297C9033C5}" srcOrd="1" destOrd="0" presId="urn:microsoft.com/office/officeart/2018/2/layout/IconVerticalSolidList"/>
    <dgm:cxn modelId="{D4CB4407-AA8D-493E-A4FE-5C4999B99B7F}" type="presParOf" srcId="{BF6A5469-50BF-4FB2-B43F-38A9779FFB2B}" destId="{E07BA4AB-362B-4D75-ACB2-EE2096B59A90}" srcOrd="2" destOrd="0" presId="urn:microsoft.com/office/officeart/2018/2/layout/IconVerticalSolidList"/>
    <dgm:cxn modelId="{8778845A-5D2E-4B7C-A06C-FD1513C158B4}" type="presParOf" srcId="{BF6A5469-50BF-4FB2-B43F-38A9779FFB2B}" destId="{2182D998-F61B-46A0-BE65-F921A5485E96}" srcOrd="3" destOrd="0" presId="urn:microsoft.com/office/officeart/2018/2/layout/IconVerticalSolidList"/>
    <dgm:cxn modelId="{A4CE94A8-4C64-42C1-961C-BBFDAA43A4F3}" type="presParOf" srcId="{A0F3CB44-D8FB-43FD-9B13-F4FEF32F943C}" destId="{CE9C4076-9BA9-43D5-8C13-6D195D5AEEB8}" srcOrd="1" destOrd="0" presId="urn:microsoft.com/office/officeart/2018/2/layout/IconVerticalSolidList"/>
    <dgm:cxn modelId="{D707BEC8-0765-47EF-90BC-08EB3AE0BF77}" type="presParOf" srcId="{A0F3CB44-D8FB-43FD-9B13-F4FEF32F943C}" destId="{0D578B35-3847-4A1A-9183-83BEB61B3101}" srcOrd="2" destOrd="0" presId="urn:microsoft.com/office/officeart/2018/2/layout/IconVerticalSolidList"/>
    <dgm:cxn modelId="{CC1BC209-71CF-457B-9A66-E26FA3674DC6}" type="presParOf" srcId="{0D578B35-3847-4A1A-9183-83BEB61B3101}" destId="{94228F38-0687-49CE-864B-AD015C409FCF}" srcOrd="0" destOrd="0" presId="urn:microsoft.com/office/officeart/2018/2/layout/IconVerticalSolidList"/>
    <dgm:cxn modelId="{1584F396-85F1-4FE9-B52F-983DE44B77A2}" type="presParOf" srcId="{0D578B35-3847-4A1A-9183-83BEB61B3101}" destId="{0E2E4F43-2E0B-42B5-95E5-28DD2BDAF1FD}" srcOrd="1" destOrd="0" presId="urn:microsoft.com/office/officeart/2018/2/layout/IconVerticalSolidList"/>
    <dgm:cxn modelId="{ACF88C31-8D63-419C-80CA-9A92BE3FF0AF}" type="presParOf" srcId="{0D578B35-3847-4A1A-9183-83BEB61B3101}" destId="{F51B154F-CCC1-434D-A89F-6494BF9FEDCD}" srcOrd="2" destOrd="0" presId="urn:microsoft.com/office/officeart/2018/2/layout/IconVerticalSolidList"/>
    <dgm:cxn modelId="{B7CE8ECC-F625-42C2-B0CC-401EB4133836}" type="presParOf" srcId="{0D578B35-3847-4A1A-9183-83BEB61B3101}" destId="{733B1F36-931A-4753-B2FD-D7B16D15FAB7}" srcOrd="3" destOrd="0" presId="urn:microsoft.com/office/officeart/2018/2/layout/IconVerticalSolidList"/>
    <dgm:cxn modelId="{CC04E29F-E2D2-4283-82CF-9BC1F08E6153}" type="presParOf" srcId="{A0F3CB44-D8FB-43FD-9B13-F4FEF32F943C}" destId="{AEBC13DA-AAB9-4A93-9806-5DD0D54C0E24}" srcOrd="3" destOrd="0" presId="urn:microsoft.com/office/officeart/2018/2/layout/IconVerticalSolidList"/>
    <dgm:cxn modelId="{B618D776-CE7D-4580-922B-23520AC38D79}" type="presParOf" srcId="{A0F3CB44-D8FB-43FD-9B13-F4FEF32F943C}" destId="{E6B804A9-5908-47B6-95FC-FAA5566C1F9C}" srcOrd="4" destOrd="0" presId="urn:microsoft.com/office/officeart/2018/2/layout/IconVerticalSolidList"/>
    <dgm:cxn modelId="{8777A2F6-4057-44B6-9A39-9EF41EECB468}" type="presParOf" srcId="{E6B804A9-5908-47B6-95FC-FAA5566C1F9C}" destId="{85A6D77D-2B62-40D9-96E8-0E76B31B0B69}" srcOrd="0" destOrd="0" presId="urn:microsoft.com/office/officeart/2018/2/layout/IconVerticalSolidList"/>
    <dgm:cxn modelId="{B0E7C279-0DBA-457E-B688-D03A85710476}" type="presParOf" srcId="{E6B804A9-5908-47B6-95FC-FAA5566C1F9C}" destId="{648AC1BE-B268-48BC-BC18-F371F0D9DB8A}" srcOrd="1" destOrd="0" presId="urn:microsoft.com/office/officeart/2018/2/layout/IconVerticalSolidList"/>
    <dgm:cxn modelId="{10DD5B37-4AF4-471F-8D8E-4624699A2BDB}" type="presParOf" srcId="{E6B804A9-5908-47B6-95FC-FAA5566C1F9C}" destId="{00E460A2-CA06-4E29-8EC8-B1D9EC708728}" srcOrd="2" destOrd="0" presId="urn:microsoft.com/office/officeart/2018/2/layout/IconVerticalSolidList"/>
    <dgm:cxn modelId="{116BEC3F-51A6-47D8-A1C4-DB19F2EFA2CD}" type="presParOf" srcId="{E6B804A9-5908-47B6-95FC-FAA5566C1F9C}" destId="{71836413-C10F-4F8D-B8F2-13D691B55F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6F7594-675B-418D-BD4E-0C75A088FC7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58B5D73-5EB3-4AF8-8A34-B80F7488E453}">
      <dgm:prSet/>
      <dgm:spPr/>
      <dgm:t>
        <a:bodyPr/>
        <a:lstStyle/>
        <a:p>
          <a:r>
            <a:rPr lang="en-US"/>
            <a:t>We can get the top rated companies from both private and public sector companies.</a:t>
          </a:r>
        </a:p>
      </dgm:t>
    </dgm:pt>
    <dgm:pt modelId="{D7D4CF16-DE32-4C2B-9E54-409548FB66A9}" type="parTrans" cxnId="{0C3F27B0-E0E0-4792-A58E-0A9C4EDEDA01}">
      <dgm:prSet/>
      <dgm:spPr/>
      <dgm:t>
        <a:bodyPr/>
        <a:lstStyle/>
        <a:p>
          <a:endParaRPr lang="en-US"/>
        </a:p>
      </dgm:t>
    </dgm:pt>
    <dgm:pt modelId="{76367B61-D06A-4638-825B-4C680BA92D14}" type="sibTrans" cxnId="{0C3F27B0-E0E0-4792-A58E-0A9C4EDEDA01}">
      <dgm:prSet/>
      <dgm:spPr/>
      <dgm:t>
        <a:bodyPr/>
        <a:lstStyle/>
        <a:p>
          <a:endParaRPr lang="en-US"/>
        </a:p>
      </dgm:t>
    </dgm:pt>
    <dgm:pt modelId="{6827D102-CFCB-48C3-AC6A-A842FB7B6F16}">
      <dgm:prSet/>
      <dgm:spPr/>
      <dgm:t>
        <a:bodyPr/>
        <a:lstStyle/>
        <a:p>
          <a:r>
            <a:rPr lang="en-US"/>
            <a:t>We concluded the company ages accordingly.</a:t>
          </a:r>
        </a:p>
      </dgm:t>
    </dgm:pt>
    <dgm:pt modelId="{57886D0B-3725-467F-A570-374D80109598}" type="parTrans" cxnId="{AC18070A-C665-41F7-BB05-D47FC9B735B5}">
      <dgm:prSet/>
      <dgm:spPr/>
      <dgm:t>
        <a:bodyPr/>
        <a:lstStyle/>
        <a:p>
          <a:endParaRPr lang="en-US"/>
        </a:p>
      </dgm:t>
    </dgm:pt>
    <dgm:pt modelId="{E012382C-FEFD-41AB-92C2-FB9F6C953AAC}" type="sibTrans" cxnId="{AC18070A-C665-41F7-BB05-D47FC9B735B5}">
      <dgm:prSet/>
      <dgm:spPr/>
      <dgm:t>
        <a:bodyPr/>
        <a:lstStyle/>
        <a:p>
          <a:endParaRPr lang="en-US"/>
        </a:p>
      </dgm:t>
    </dgm:pt>
    <dgm:pt modelId="{D2713D89-1130-45CF-A9B5-AB7988383E81}">
      <dgm:prSet/>
      <dgm:spPr/>
      <dgm:t>
        <a:bodyPr/>
        <a:lstStyle/>
        <a:p>
          <a:r>
            <a:rPr lang="en-US"/>
            <a:t>We can know the head quarters of companies.</a:t>
          </a:r>
        </a:p>
      </dgm:t>
    </dgm:pt>
    <dgm:pt modelId="{7C9DD311-E949-44E4-A356-D769551EAE86}" type="parTrans" cxnId="{ED2279BB-4659-47BA-B447-2E7BF57AA9F2}">
      <dgm:prSet/>
      <dgm:spPr/>
      <dgm:t>
        <a:bodyPr/>
        <a:lstStyle/>
        <a:p>
          <a:endParaRPr lang="en-US"/>
        </a:p>
      </dgm:t>
    </dgm:pt>
    <dgm:pt modelId="{372E715A-E6FB-4D6E-B8AC-2E99A1A78AFD}" type="sibTrans" cxnId="{ED2279BB-4659-47BA-B447-2E7BF57AA9F2}">
      <dgm:prSet/>
      <dgm:spPr/>
      <dgm:t>
        <a:bodyPr/>
        <a:lstStyle/>
        <a:p>
          <a:endParaRPr lang="en-US"/>
        </a:p>
      </dgm:t>
    </dgm:pt>
    <dgm:pt modelId="{A68928CF-B96E-4451-ADF5-A2CCE4B3E4A8}">
      <dgm:prSet/>
      <dgm:spPr/>
      <dgm:t>
        <a:bodyPr/>
        <a:lstStyle/>
        <a:p>
          <a:r>
            <a:rPr lang="en-US"/>
            <a:t>We got the total number of employees range from each company.</a:t>
          </a:r>
        </a:p>
      </dgm:t>
    </dgm:pt>
    <dgm:pt modelId="{641F45CC-60B9-474C-87CA-DA9A72430E2B}" type="parTrans" cxnId="{8876363D-EBFC-4C10-96AF-B5B2F597CF47}">
      <dgm:prSet/>
      <dgm:spPr/>
      <dgm:t>
        <a:bodyPr/>
        <a:lstStyle/>
        <a:p>
          <a:endParaRPr lang="en-US"/>
        </a:p>
      </dgm:t>
    </dgm:pt>
    <dgm:pt modelId="{7ABDAC16-9C23-403B-B686-4CDB306C6525}" type="sibTrans" cxnId="{8876363D-EBFC-4C10-96AF-B5B2F597CF47}">
      <dgm:prSet/>
      <dgm:spPr/>
      <dgm:t>
        <a:bodyPr/>
        <a:lstStyle/>
        <a:p>
          <a:endParaRPr lang="en-US"/>
        </a:p>
      </dgm:t>
    </dgm:pt>
    <dgm:pt modelId="{585CB73C-A354-4735-9B2D-7410F8C87D9D}" type="pres">
      <dgm:prSet presAssocID="{B86F7594-675B-418D-BD4E-0C75A088FC78}" presName="linear" presStyleCnt="0">
        <dgm:presLayoutVars>
          <dgm:animLvl val="lvl"/>
          <dgm:resizeHandles val="exact"/>
        </dgm:presLayoutVars>
      </dgm:prSet>
      <dgm:spPr/>
    </dgm:pt>
    <dgm:pt modelId="{784A1233-816E-42B7-AB58-A9E723E44C1A}" type="pres">
      <dgm:prSet presAssocID="{958B5D73-5EB3-4AF8-8A34-B80F7488E45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608F635-D978-419E-93A0-2FF681CDC6D1}" type="pres">
      <dgm:prSet presAssocID="{76367B61-D06A-4638-825B-4C680BA92D14}" presName="spacer" presStyleCnt="0"/>
      <dgm:spPr/>
    </dgm:pt>
    <dgm:pt modelId="{04AEAF30-FF8D-4020-9DE0-7339E9B21E69}" type="pres">
      <dgm:prSet presAssocID="{6827D102-CFCB-48C3-AC6A-A842FB7B6F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2FED40-B99F-4D69-A6DD-527110EBBBBE}" type="pres">
      <dgm:prSet presAssocID="{E012382C-FEFD-41AB-92C2-FB9F6C953AAC}" presName="spacer" presStyleCnt="0"/>
      <dgm:spPr/>
    </dgm:pt>
    <dgm:pt modelId="{6183F5B1-64F1-485E-ADB8-CA024078744A}" type="pres">
      <dgm:prSet presAssocID="{D2713D89-1130-45CF-A9B5-AB7988383E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E3E7607-8A40-4041-BB86-E32197CABA1A}" type="pres">
      <dgm:prSet presAssocID="{372E715A-E6FB-4D6E-B8AC-2E99A1A78AFD}" presName="spacer" presStyleCnt="0"/>
      <dgm:spPr/>
    </dgm:pt>
    <dgm:pt modelId="{56A51727-A07A-4271-88E4-1D83371D799B}" type="pres">
      <dgm:prSet presAssocID="{A68928CF-B96E-4451-ADF5-A2CCE4B3E4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E7C5709-C030-4986-BC0A-2954A01CD2ED}" type="presOf" srcId="{958B5D73-5EB3-4AF8-8A34-B80F7488E453}" destId="{784A1233-816E-42B7-AB58-A9E723E44C1A}" srcOrd="0" destOrd="0" presId="urn:microsoft.com/office/officeart/2005/8/layout/vList2"/>
    <dgm:cxn modelId="{AC18070A-C665-41F7-BB05-D47FC9B735B5}" srcId="{B86F7594-675B-418D-BD4E-0C75A088FC78}" destId="{6827D102-CFCB-48C3-AC6A-A842FB7B6F16}" srcOrd="1" destOrd="0" parTransId="{57886D0B-3725-467F-A570-374D80109598}" sibTransId="{E012382C-FEFD-41AB-92C2-FB9F6C953AAC}"/>
    <dgm:cxn modelId="{250E9A0C-33AA-4F29-950A-F6ACAEC1E69D}" type="presOf" srcId="{B86F7594-675B-418D-BD4E-0C75A088FC78}" destId="{585CB73C-A354-4735-9B2D-7410F8C87D9D}" srcOrd="0" destOrd="0" presId="urn:microsoft.com/office/officeart/2005/8/layout/vList2"/>
    <dgm:cxn modelId="{8876363D-EBFC-4C10-96AF-B5B2F597CF47}" srcId="{B86F7594-675B-418D-BD4E-0C75A088FC78}" destId="{A68928CF-B96E-4451-ADF5-A2CCE4B3E4A8}" srcOrd="3" destOrd="0" parTransId="{641F45CC-60B9-474C-87CA-DA9A72430E2B}" sibTransId="{7ABDAC16-9C23-403B-B686-4CDB306C6525}"/>
    <dgm:cxn modelId="{1A54E789-CA5F-43A7-A2F6-2A96021FD8B6}" type="presOf" srcId="{D2713D89-1130-45CF-A9B5-AB7988383E81}" destId="{6183F5B1-64F1-485E-ADB8-CA024078744A}" srcOrd="0" destOrd="0" presId="urn:microsoft.com/office/officeart/2005/8/layout/vList2"/>
    <dgm:cxn modelId="{0C3F27B0-E0E0-4792-A58E-0A9C4EDEDA01}" srcId="{B86F7594-675B-418D-BD4E-0C75A088FC78}" destId="{958B5D73-5EB3-4AF8-8A34-B80F7488E453}" srcOrd="0" destOrd="0" parTransId="{D7D4CF16-DE32-4C2B-9E54-409548FB66A9}" sibTransId="{76367B61-D06A-4638-825B-4C680BA92D14}"/>
    <dgm:cxn modelId="{4E6B6AB1-7A2F-4345-834D-E881E9988213}" type="presOf" srcId="{6827D102-CFCB-48C3-AC6A-A842FB7B6F16}" destId="{04AEAF30-FF8D-4020-9DE0-7339E9B21E69}" srcOrd="0" destOrd="0" presId="urn:microsoft.com/office/officeart/2005/8/layout/vList2"/>
    <dgm:cxn modelId="{ED2279BB-4659-47BA-B447-2E7BF57AA9F2}" srcId="{B86F7594-675B-418D-BD4E-0C75A088FC78}" destId="{D2713D89-1130-45CF-A9B5-AB7988383E81}" srcOrd="2" destOrd="0" parTransId="{7C9DD311-E949-44E4-A356-D769551EAE86}" sibTransId="{372E715A-E6FB-4D6E-B8AC-2E99A1A78AFD}"/>
    <dgm:cxn modelId="{7A1648E1-BB16-43EB-8209-654209595F75}" type="presOf" srcId="{A68928CF-B96E-4451-ADF5-A2CCE4B3E4A8}" destId="{56A51727-A07A-4271-88E4-1D83371D799B}" srcOrd="0" destOrd="0" presId="urn:microsoft.com/office/officeart/2005/8/layout/vList2"/>
    <dgm:cxn modelId="{2D5DFA52-B0F0-4C86-8433-E660CFE79489}" type="presParOf" srcId="{585CB73C-A354-4735-9B2D-7410F8C87D9D}" destId="{784A1233-816E-42B7-AB58-A9E723E44C1A}" srcOrd="0" destOrd="0" presId="urn:microsoft.com/office/officeart/2005/8/layout/vList2"/>
    <dgm:cxn modelId="{62854975-8ABE-4819-9C74-3E8282780005}" type="presParOf" srcId="{585CB73C-A354-4735-9B2D-7410F8C87D9D}" destId="{A608F635-D978-419E-93A0-2FF681CDC6D1}" srcOrd="1" destOrd="0" presId="urn:microsoft.com/office/officeart/2005/8/layout/vList2"/>
    <dgm:cxn modelId="{3000A320-F23E-4F7C-953D-CD626BD6BF24}" type="presParOf" srcId="{585CB73C-A354-4735-9B2D-7410F8C87D9D}" destId="{04AEAF30-FF8D-4020-9DE0-7339E9B21E69}" srcOrd="2" destOrd="0" presId="urn:microsoft.com/office/officeart/2005/8/layout/vList2"/>
    <dgm:cxn modelId="{4A225790-4063-4F4D-804E-0866FE500D22}" type="presParOf" srcId="{585CB73C-A354-4735-9B2D-7410F8C87D9D}" destId="{E62FED40-B99F-4D69-A6DD-527110EBBBBE}" srcOrd="3" destOrd="0" presId="urn:microsoft.com/office/officeart/2005/8/layout/vList2"/>
    <dgm:cxn modelId="{703FE8FF-6BA8-4CD1-BFA5-5A829687FA80}" type="presParOf" srcId="{585CB73C-A354-4735-9B2D-7410F8C87D9D}" destId="{6183F5B1-64F1-485E-ADB8-CA024078744A}" srcOrd="4" destOrd="0" presId="urn:microsoft.com/office/officeart/2005/8/layout/vList2"/>
    <dgm:cxn modelId="{94B5ED8A-BD72-4CB4-91E2-D64A16DA8CF7}" type="presParOf" srcId="{585CB73C-A354-4735-9B2D-7410F8C87D9D}" destId="{CE3E7607-8A40-4041-BB86-E32197CABA1A}" srcOrd="5" destOrd="0" presId="urn:microsoft.com/office/officeart/2005/8/layout/vList2"/>
    <dgm:cxn modelId="{5738530A-850C-4E90-9593-6C7D7551CAB5}" type="presParOf" srcId="{585CB73C-A354-4735-9B2D-7410F8C87D9D}" destId="{56A51727-A07A-4271-88E4-1D83371D799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6219E-A9E9-4374-837C-4140E6A2D1CF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31EEB-C151-4338-BD3A-15AEFC84D66B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Job aspirants who are looking for a job will encounter 'N' number of problems like company ratings, reviews etc.</a:t>
          </a:r>
        </a:p>
      </dsp:txBody>
      <dsp:txXfrm>
        <a:off x="696297" y="538547"/>
        <a:ext cx="4171627" cy="2590157"/>
      </dsp:txXfrm>
    </dsp:sp>
    <dsp:sp modelId="{2FAA4CAA-2703-4499-8A59-6F61F3019284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0C7D0-5983-48F5-A4A5-AD3CDDE94EAC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 our project we extracted the data from AMBITION BOX to give clear data to aspirants</a:t>
          </a:r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65977-CCB3-4B78-9E0E-708F10ECF56C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NUMPY</a:t>
          </a:r>
        </a:p>
      </dsp:txBody>
      <dsp:txXfrm>
        <a:off x="3080" y="587032"/>
        <a:ext cx="2444055" cy="1466433"/>
      </dsp:txXfrm>
    </dsp:sp>
    <dsp:sp modelId="{DE41C504-2EF7-471D-BF59-0AE17867E929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PANDAS</a:t>
          </a:r>
        </a:p>
      </dsp:txBody>
      <dsp:txXfrm>
        <a:off x="2691541" y="587032"/>
        <a:ext cx="2444055" cy="1466433"/>
      </dsp:txXfrm>
    </dsp:sp>
    <dsp:sp modelId="{415AF88F-E012-42BE-8320-CB4AF0C54F4B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MATPLOTLIB</a:t>
          </a:r>
        </a:p>
      </dsp:txBody>
      <dsp:txXfrm>
        <a:off x="5380002" y="587032"/>
        <a:ext cx="2444055" cy="1466433"/>
      </dsp:txXfrm>
    </dsp:sp>
    <dsp:sp modelId="{295A9CB7-193B-4F84-BE4D-6FF5818BBF35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SEABORN</a:t>
          </a:r>
        </a:p>
      </dsp:txBody>
      <dsp:txXfrm>
        <a:off x="8068463" y="587032"/>
        <a:ext cx="2444055" cy="1466433"/>
      </dsp:txXfrm>
    </dsp:sp>
    <dsp:sp modelId="{68CE166C-5FC1-44C9-A68D-551B8B5B4235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BEAUTIFUL SOUP</a:t>
          </a:r>
        </a:p>
      </dsp:txBody>
      <dsp:txXfrm>
        <a:off x="1347311" y="2297871"/>
        <a:ext cx="2444055" cy="1466433"/>
      </dsp:txXfrm>
    </dsp:sp>
    <dsp:sp modelId="{DD331E27-68C7-4026-BF41-71D48C671C0E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PRETTIFY</a:t>
          </a:r>
        </a:p>
      </dsp:txBody>
      <dsp:txXfrm>
        <a:off x="4035772" y="2297871"/>
        <a:ext cx="2444055" cy="1466433"/>
      </dsp:txXfrm>
    </dsp:sp>
    <dsp:sp modelId="{201CAB6A-C03B-469D-BE90-7ACB7E92124D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REQUESTS</a:t>
          </a:r>
        </a:p>
      </dsp:txBody>
      <dsp:txXfrm>
        <a:off x="6724233" y="2297871"/>
        <a:ext cx="2444055" cy="1466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623BF-7CDD-48E9-B3CE-6F1B97F97004}">
      <dsp:nvSpPr>
        <dsp:cNvPr id="0" name=""/>
        <dsp:cNvSpPr/>
      </dsp:nvSpPr>
      <dsp:spPr>
        <a:xfrm rot="5400000">
          <a:off x="1110935" y="98793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0D9FF-924B-43C6-AC77-27CB2693700B}">
      <dsp:nvSpPr>
        <dsp:cNvPr id="0" name=""/>
        <dsp:cNvSpPr/>
      </dsp:nvSpPr>
      <dsp:spPr>
        <a:xfrm>
          <a:off x="1466407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 STATEMENT/BUSINESS STATEMENT</a:t>
          </a:r>
        </a:p>
      </dsp:txBody>
      <dsp:txXfrm>
        <a:off x="1502816" y="36688"/>
        <a:ext cx="1998981" cy="1170261"/>
      </dsp:txXfrm>
    </dsp:sp>
    <dsp:sp modelId="{D09D4912-6AEE-435C-A83F-20542E5C029E}">
      <dsp:nvSpPr>
        <dsp:cNvPr id="0" name=""/>
        <dsp:cNvSpPr/>
      </dsp:nvSpPr>
      <dsp:spPr>
        <a:xfrm rot="5400000">
          <a:off x="1110935" y="254178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EC5DB-98E1-476D-924E-6B27A53D90F3}">
      <dsp:nvSpPr>
        <dsp:cNvPr id="0" name=""/>
        <dsp:cNvSpPr/>
      </dsp:nvSpPr>
      <dsp:spPr>
        <a:xfrm>
          <a:off x="1466407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COLLECTION</a:t>
          </a:r>
        </a:p>
      </dsp:txBody>
      <dsp:txXfrm>
        <a:off x="1502816" y="1590538"/>
        <a:ext cx="1998981" cy="1170261"/>
      </dsp:txXfrm>
    </dsp:sp>
    <dsp:sp modelId="{A7FEC3E6-AB6F-4276-B271-94349F2D4A62}">
      <dsp:nvSpPr>
        <dsp:cNvPr id="0" name=""/>
        <dsp:cNvSpPr/>
      </dsp:nvSpPr>
      <dsp:spPr>
        <a:xfrm>
          <a:off x="1887860" y="3318704"/>
          <a:ext cx="2748400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3EC85-3F55-4D84-B393-D7F82811D532}">
      <dsp:nvSpPr>
        <dsp:cNvPr id="0" name=""/>
        <dsp:cNvSpPr/>
      </dsp:nvSpPr>
      <dsp:spPr>
        <a:xfrm>
          <a:off x="1466407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CLEANING</a:t>
          </a:r>
        </a:p>
      </dsp:txBody>
      <dsp:txXfrm>
        <a:off x="1502816" y="3144387"/>
        <a:ext cx="1998981" cy="1170261"/>
      </dsp:txXfrm>
    </dsp:sp>
    <dsp:sp modelId="{8FF51904-F471-48D9-90AF-7BC3643AE1C8}">
      <dsp:nvSpPr>
        <dsp:cNvPr id="0" name=""/>
        <dsp:cNvSpPr/>
      </dsp:nvSpPr>
      <dsp:spPr>
        <a:xfrm rot="16200000">
          <a:off x="3866428" y="254178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78688-AA80-4EA6-A99E-987E629CC4B0}">
      <dsp:nvSpPr>
        <dsp:cNvPr id="0" name=""/>
        <dsp:cNvSpPr/>
      </dsp:nvSpPr>
      <dsp:spPr>
        <a:xfrm>
          <a:off x="4221900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ANALYSIS</a:t>
          </a:r>
        </a:p>
      </dsp:txBody>
      <dsp:txXfrm>
        <a:off x="4258309" y="3144387"/>
        <a:ext cx="1998981" cy="1170261"/>
      </dsp:txXfrm>
    </dsp:sp>
    <dsp:sp modelId="{A2762D5A-8F64-4214-9423-221CFE6C32D6}">
      <dsp:nvSpPr>
        <dsp:cNvPr id="0" name=""/>
        <dsp:cNvSpPr/>
      </dsp:nvSpPr>
      <dsp:spPr>
        <a:xfrm rot="16200000">
          <a:off x="3866428" y="98793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264B0-1ED3-4600-84AA-CA40C5764F40}">
      <dsp:nvSpPr>
        <dsp:cNvPr id="0" name=""/>
        <dsp:cNvSpPr/>
      </dsp:nvSpPr>
      <dsp:spPr>
        <a:xfrm>
          <a:off x="4221900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VISUALIZATION</a:t>
          </a:r>
        </a:p>
      </dsp:txBody>
      <dsp:txXfrm>
        <a:off x="4258309" y="1590538"/>
        <a:ext cx="1998981" cy="1170261"/>
      </dsp:txXfrm>
    </dsp:sp>
    <dsp:sp modelId="{F343B78A-9CBE-42D8-8D95-6D8CEE8C6230}">
      <dsp:nvSpPr>
        <dsp:cNvPr id="0" name=""/>
        <dsp:cNvSpPr/>
      </dsp:nvSpPr>
      <dsp:spPr>
        <a:xfrm>
          <a:off x="4643353" y="211006"/>
          <a:ext cx="2748400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F0BB2-7010-47CE-B1A9-991F2A1AE00E}">
      <dsp:nvSpPr>
        <dsp:cNvPr id="0" name=""/>
        <dsp:cNvSpPr/>
      </dsp:nvSpPr>
      <dsp:spPr>
        <a:xfrm>
          <a:off x="4221900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ENGINEERING</a:t>
          </a:r>
        </a:p>
      </dsp:txBody>
      <dsp:txXfrm>
        <a:off x="4258309" y="36688"/>
        <a:ext cx="1998981" cy="1170261"/>
      </dsp:txXfrm>
    </dsp:sp>
    <dsp:sp modelId="{541E8450-C1E3-4A88-A9A9-03460676DED8}">
      <dsp:nvSpPr>
        <dsp:cNvPr id="0" name=""/>
        <dsp:cNvSpPr/>
      </dsp:nvSpPr>
      <dsp:spPr>
        <a:xfrm rot="5400000">
          <a:off x="6621921" y="98793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0C9A6-151F-4292-B7DC-05582A027A78}">
      <dsp:nvSpPr>
        <dsp:cNvPr id="0" name=""/>
        <dsp:cNvSpPr/>
      </dsp:nvSpPr>
      <dsp:spPr>
        <a:xfrm>
          <a:off x="6977393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MODELING</a:t>
          </a:r>
        </a:p>
      </dsp:txBody>
      <dsp:txXfrm>
        <a:off x="7013802" y="36688"/>
        <a:ext cx="1998981" cy="1170261"/>
      </dsp:txXfrm>
    </dsp:sp>
    <dsp:sp modelId="{3A76755F-4938-45D7-A7F5-A488A62AB2F5}">
      <dsp:nvSpPr>
        <dsp:cNvPr id="0" name=""/>
        <dsp:cNvSpPr/>
      </dsp:nvSpPr>
      <dsp:spPr>
        <a:xfrm rot="5400000">
          <a:off x="6621921" y="254178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CBAC1-0479-42B1-938E-83D025A30391}">
      <dsp:nvSpPr>
        <dsp:cNvPr id="0" name=""/>
        <dsp:cNvSpPr/>
      </dsp:nvSpPr>
      <dsp:spPr>
        <a:xfrm>
          <a:off x="6977393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EVALUATION</a:t>
          </a:r>
        </a:p>
      </dsp:txBody>
      <dsp:txXfrm>
        <a:off x="7013802" y="1590538"/>
        <a:ext cx="1998981" cy="1170261"/>
      </dsp:txXfrm>
    </dsp:sp>
    <dsp:sp modelId="{0FC093C2-DE0A-4E1F-833E-C9DAE4B5C60C}">
      <dsp:nvSpPr>
        <dsp:cNvPr id="0" name=""/>
        <dsp:cNvSpPr/>
      </dsp:nvSpPr>
      <dsp:spPr>
        <a:xfrm>
          <a:off x="6977393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DEPLOYMENT</a:t>
          </a:r>
        </a:p>
      </dsp:txBody>
      <dsp:txXfrm>
        <a:off x="7013802" y="3144387"/>
        <a:ext cx="1998981" cy="1170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72143-21DB-410B-BA4B-26FD659CD71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AD797-D4C7-4F85-9D76-9C7A41554CF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3C583-5571-4532-8069-14331F6B9C2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Headers used to  access restricted content, as well as to provide information that can help identify your scraping script as a legitimate browser.</a:t>
          </a:r>
        </a:p>
      </dsp:txBody>
      <dsp:txXfrm>
        <a:off x="1435590" y="531"/>
        <a:ext cx="9080009" cy="1242935"/>
      </dsp:txXfrm>
    </dsp:sp>
    <dsp:sp modelId="{8A54B40D-2CC6-4EFF-A69F-04A54DBA3CB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66FE8-8401-4923-98A2-E7546586408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E795D-1032-49C2-A26E-A7606C6A5A1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lxml</a:t>
          </a:r>
          <a:r>
            <a:rPr lang="en-US" sz="2200" kern="1200" dirty="0"/>
            <a:t> is a python library for parsing html and xml files and extracting data</a:t>
          </a:r>
        </a:p>
      </dsp:txBody>
      <dsp:txXfrm>
        <a:off x="1435590" y="1554201"/>
        <a:ext cx="9080009" cy="1242935"/>
      </dsp:txXfrm>
    </dsp:sp>
    <dsp:sp modelId="{95EACB88-D721-4574-B751-27B96FAC782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B95B2-5022-4D66-8DDA-8DAD89BBD3D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15F1E-EE3C-43B4-8247-D888E3028BD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headers={'User-Agent':'Mozilla/5.0 (Windows NT 6.3; Win 64 ; x64) Apple WeKit /537.36(KHTML , like Gecko) Chrome/80.0.3987.162 Safari/537.36'}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85384-2B3E-4DC5-9312-8A7E4AAF4A01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E937E-7C33-4172-8B4C-8D89E7D37988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UNIVARIATE ANALYSIS</a:t>
          </a:r>
        </a:p>
      </dsp:txBody>
      <dsp:txXfrm>
        <a:off x="417971" y="2442842"/>
        <a:ext cx="2889450" cy="720000"/>
      </dsp:txXfrm>
    </dsp:sp>
    <dsp:sp modelId="{809A098D-E8B0-4CA5-9C81-E53186D620E3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E3D77-47A6-4550-A18C-9FA892278664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BIVARIATE ANALYSIS</a:t>
          </a:r>
        </a:p>
      </dsp:txBody>
      <dsp:txXfrm>
        <a:off x="3813075" y="2442842"/>
        <a:ext cx="2889450" cy="720000"/>
      </dsp:txXfrm>
    </dsp:sp>
    <dsp:sp modelId="{527510AF-F1E8-49DC-9E33-59C5626BB7F5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74BB3-86A5-4A8F-A7D8-B0CE95C72678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MULTIVARIATE ANALYSIS</a:t>
          </a:r>
        </a:p>
      </dsp:txBody>
      <dsp:txXfrm>
        <a:off x="7208178" y="2442842"/>
        <a:ext cx="28894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F910E-6C66-4B71-9A08-8CF0609B2B48}">
      <dsp:nvSpPr>
        <dsp:cNvPr id="0" name=""/>
        <dsp:cNvSpPr/>
      </dsp:nvSpPr>
      <dsp:spPr>
        <a:xfrm>
          <a:off x="0" y="531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54EFD-9E3B-424C-A163-02DB44738AD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A510D-06BD-4414-A22B-04E78908A9DD}">
      <dsp:nvSpPr>
        <dsp:cNvPr id="0" name=""/>
        <dsp:cNvSpPr/>
      </dsp:nvSpPr>
      <dsp:spPr>
        <a:xfrm>
          <a:off x="1435590" y="531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Observations:</a:t>
          </a:r>
        </a:p>
      </dsp:txBody>
      <dsp:txXfrm>
        <a:off x="1435590" y="531"/>
        <a:ext cx="3746009" cy="1242935"/>
      </dsp:txXfrm>
    </dsp:sp>
    <dsp:sp modelId="{A047E0E2-C9E3-4F1B-844F-72A3EB3276D0}">
      <dsp:nvSpPr>
        <dsp:cNvPr id="0" name=""/>
        <dsp:cNvSpPr/>
      </dsp:nvSpPr>
      <dsp:spPr>
        <a:xfrm>
          <a:off x="0" y="1554201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34E8A-119D-41B0-B873-88D6730E94D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1FDC7-8330-484B-B662-7D89E9AB8A3A}">
      <dsp:nvSpPr>
        <dsp:cNvPr id="0" name=""/>
        <dsp:cNvSpPr/>
      </dsp:nvSpPr>
      <dsp:spPr>
        <a:xfrm>
          <a:off x="1435590" y="1554201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Public company rating starts from 3.7-4.2</a:t>
          </a:r>
        </a:p>
      </dsp:txBody>
      <dsp:txXfrm>
        <a:off x="1435590" y="1554201"/>
        <a:ext cx="3746009" cy="1242935"/>
      </dsp:txXfrm>
    </dsp:sp>
    <dsp:sp modelId="{8FD963A3-7FCF-4167-A3CB-E92E4FBD7444}">
      <dsp:nvSpPr>
        <dsp:cNvPr id="0" name=""/>
        <dsp:cNvSpPr/>
      </dsp:nvSpPr>
      <dsp:spPr>
        <a:xfrm>
          <a:off x="0" y="3107870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FA30E-F749-425E-8133-DB83571BE2B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0849F-2734-48EE-9A4D-C94CBE8DC185}">
      <dsp:nvSpPr>
        <dsp:cNvPr id="0" name=""/>
        <dsp:cNvSpPr/>
      </dsp:nvSpPr>
      <dsp:spPr>
        <a:xfrm>
          <a:off x="1435590" y="3107870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Private company rating starts from 3.2-4.2</a:t>
          </a:r>
        </a:p>
      </dsp:txBody>
      <dsp:txXfrm>
        <a:off x="1435590" y="3107870"/>
        <a:ext cx="3746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DBC4A-5249-4715-89A0-DF83EA0A6A4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D62FE-103B-41B2-9E30-B7297C9033C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2D998-F61B-46A0-BE65-F921A5485E9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Unable to scrap the ambition box data, we used headers to scrap the data</a:t>
          </a:r>
        </a:p>
      </dsp:txBody>
      <dsp:txXfrm>
        <a:off x="1435590" y="531"/>
        <a:ext cx="9080009" cy="1242935"/>
      </dsp:txXfrm>
    </dsp:sp>
    <dsp:sp modelId="{94228F38-0687-49CE-864B-AD015C409FC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E4F43-2E0B-42B5-95E5-28DD2BDAF1F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B1F36-931A-4753-B2FD-D7B16D15FAB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Reviews will be changed time to time</a:t>
          </a:r>
        </a:p>
      </dsp:txBody>
      <dsp:txXfrm>
        <a:off x="1435590" y="1554201"/>
        <a:ext cx="9080009" cy="1242935"/>
      </dsp:txXfrm>
    </dsp:sp>
    <dsp:sp modelId="{85A6D77D-2B62-40D9-96E8-0E76B31B0B6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AC1BE-B268-48BC-BC18-F371F0D9DB8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36413-C10F-4F8D-B8F2-13D691B55F5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Job notifications of each company changes regularly</a:t>
          </a:r>
        </a:p>
      </dsp:txBody>
      <dsp:txXfrm>
        <a:off x="1435590" y="3107870"/>
        <a:ext cx="9080009" cy="1242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A1233-816E-42B7-AB58-A9E723E44C1A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can get the top rated companies from both private and public sector companies.</a:t>
          </a:r>
        </a:p>
      </dsp:txBody>
      <dsp:txXfrm>
        <a:off x="48547" y="127216"/>
        <a:ext cx="10418506" cy="897406"/>
      </dsp:txXfrm>
    </dsp:sp>
    <dsp:sp modelId="{04AEAF30-FF8D-4020-9DE0-7339E9B21E69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concluded the company ages accordingly.</a:t>
          </a:r>
        </a:p>
      </dsp:txBody>
      <dsp:txXfrm>
        <a:off x="48547" y="1193716"/>
        <a:ext cx="10418506" cy="897406"/>
      </dsp:txXfrm>
    </dsp:sp>
    <dsp:sp modelId="{6183F5B1-64F1-485E-ADB8-CA024078744A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can know the head quarters of companies.</a:t>
          </a:r>
        </a:p>
      </dsp:txBody>
      <dsp:txXfrm>
        <a:off x="48547" y="2260216"/>
        <a:ext cx="10418506" cy="897406"/>
      </dsp:txXfrm>
    </dsp:sp>
    <dsp:sp modelId="{56A51727-A07A-4271-88E4-1D83371D799B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got the total number of employees range from each company.</a:t>
          </a:r>
        </a:p>
      </dsp:txBody>
      <dsp:txXfrm>
        <a:off x="48547" y="3326716"/>
        <a:ext cx="10418506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0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6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9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9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2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4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5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8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9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7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8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3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94979"/>
            <a:ext cx="9144000" cy="1126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cs typeface="Calibri"/>
              </a:rPr>
              <a:t>WEB SCRAPING ON AMBITION BOX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9024764-8933-1CD9-1123-73941EE94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39" y="685182"/>
            <a:ext cx="10245142" cy="4811495"/>
          </a:xfrm>
          <a:prstGeom prst="rect">
            <a:avLst/>
          </a:prstGeom>
        </p:spPr>
      </p:pic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5721C1F0-C696-6087-975D-0808264B7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231" y="6257967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4224CF-79C7-5D47-FBEB-5E5F0544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All the company names in the h2 tag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AAD3DD76-2F1C-D669-2EC8-CDF42479B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6362" y="6302067"/>
            <a:ext cx="4044614" cy="456590"/>
          </a:xfrm>
          <a:noFill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7E9160B-50C0-8162-5EE3-8401437E2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061" y="2885910"/>
            <a:ext cx="8649661" cy="326524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195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AC96E3-4CE9-EA06-5F3D-73A0AC88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6613273" cy="209675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To find ratings of the company we use tag p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CAE5837-B98A-17F8-939E-DC7E8983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2973398"/>
            <a:ext cx="10843065" cy="309027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64765BE2-EE93-1701-5A22-60954B1AE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259" y="6438745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4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288F13-6838-49F9-5D97-2666786C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  <a:cs typeface="Calibri Light"/>
              </a:rPr>
              <a:t>To check all the details of the company using div tag(company content wrapper)</a:t>
            </a:r>
            <a:endParaRPr lang="en-US" sz="3400">
              <a:solidFill>
                <a:schemeClr val="bg1"/>
              </a:solidFill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2A0C7C49-6BF7-6132-262B-B4061184B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0278" y="6302067"/>
            <a:ext cx="3980220" cy="542450"/>
          </a:xfrm>
          <a:noFill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184ED8-73D9-B7BD-A696-2A458E0A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" y="2885910"/>
            <a:ext cx="10642310" cy="334037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129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F6F35-DD01-8759-F5CB-96C7ABF2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Collected raw data from ambition box, Before  cleaning the data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9AC3DFE-E31F-F983-A066-C1CC5B1D9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1997661"/>
            <a:ext cx="11327549" cy="4389424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6EA421C-D6FD-7996-19F8-A93A46931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273" y="6385083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4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6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AA72334-366A-5D55-1C9F-C36AD1CD9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2" y="804453"/>
            <a:ext cx="98168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9989-296D-D638-C065-4B8A63F2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Cleaned Data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F0C75BF-BEB4-0C17-B03B-498C5A935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4612" y="1581913"/>
            <a:ext cx="7113404" cy="3326944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67A9030F-A098-CBEA-96B7-48A18460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203" y="6342153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8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2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448B7-A889-39FC-4AEC-86D73CB0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ext Placeholder 3">
            <a:extLst>
              <a:ext uri="{FF2B5EF4-FFF2-40B4-BE49-F238E27FC236}">
                <a16:creationId xmlns:a16="http://schemas.microsoft.com/office/drawing/2014/main" id="{DB0CC8D0-182B-9949-8A58-87E8A287C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68901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8" name="Picture 39" descr="Logo&#10;&#10;Description automatically generated">
            <a:extLst>
              <a:ext uri="{FF2B5EF4-FFF2-40B4-BE49-F238E27FC236}">
                <a16:creationId xmlns:a16="http://schemas.microsoft.com/office/drawing/2014/main" id="{98998F13-DBE9-DF90-E0E7-ABB8D0AF5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400" y="6342153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36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Freeform: Shape 2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B127F-21F4-9EDB-5EE5-6CBC2124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>
                <a:cs typeface="Calibri Light"/>
              </a:rPr>
              <a:t>UNIVARIATE ANALYSIS</a:t>
            </a:r>
            <a:endParaRPr lang="en-US" sz="2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7C5E-732C-10B9-10A5-53EF9DFB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>
              <a:cs typeface="Calibri"/>
            </a:endParaRPr>
          </a:p>
          <a:p>
            <a:pPr marL="0" indent="0">
              <a:buNone/>
            </a:pPr>
            <a:endParaRPr lang="en-US" sz="1700" dirty="0">
              <a:cs typeface="Calibri"/>
            </a:endParaRPr>
          </a:p>
          <a:p>
            <a:pPr marL="0" indent="0">
              <a:buNone/>
            </a:pPr>
            <a:endParaRPr lang="en-US" sz="1700" dirty="0">
              <a:cs typeface="Calibri"/>
            </a:endParaRPr>
          </a:p>
          <a:p>
            <a:pPr marL="0" indent="0">
              <a:buNone/>
            </a:pPr>
            <a:r>
              <a:rPr lang="en-US" sz="1700" b="1" dirty="0">
                <a:cs typeface="Calibri"/>
              </a:rPr>
              <a:t>OBSERVATIONS:</a:t>
            </a:r>
          </a:p>
          <a:p>
            <a:pPr marL="0" indent="0">
              <a:buNone/>
            </a:pPr>
            <a:r>
              <a:rPr lang="en-US" sz="1700" dirty="0">
                <a:cs typeface="Calibri"/>
              </a:rPr>
              <a:t>We can see that </a:t>
            </a:r>
            <a:endParaRPr lang="en-US" dirty="0"/>
          </a:p>
          <a:p>
            <a:pPr marL="0" indent="0">
              <a:buNone/>
            </a:pPr>
            <a:r>
              <a:rPr lang="en-US" sz="1700" dirty="0">
                <a:cs typeface="Calibri"/>
              </a:rPr>
              <a:t>1)Number of employees classified into four categories </a:t>
            </a:r>
          </a:p>
          <a:p>
            <a:pPr marL="0" indent="0">
              <a:buNone/>
            </a:pPr>
            <a:r>
              <a:rPr lang="en-US" sz="1700" dirty="0">
                <a:cs typeface="Calibri"/>
              </a:rPr>
              <a:t>2)We can check the number of  employees from the highest to lowest</a:t>
            </a:r>
          </a:p>
          <a:p>
            <a:endParaRPr lang="en-US" sz="170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445970C-683D-4F23-5453-FF9CABFB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627655"/>
            <a:ext cx="6922008" cy="3703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E91ABE-5651-E4F7-F792-E4739C26D8FC}"/>
              </a:ext>
            </a:extLst>
          </p:cNvPr>
          <p:cNvSpPr txBox="1"/>
          <p:nvPr/>
        </p:nvSpPr>
        <p:spPr>
          <a:xfrm>
            <a:off x="6012289" y="1107584"/>
            <a:ext cx="56409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Arial"/>
              </a:rPr>
              <a:t>Number of employees count in companies in India​</a:t>
            </a:r>
            <a:endParaRPr lang="en-US" b="1">
              <a:cs typeface="Calibri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F55071A0-109B-519F-23B0-2238CCA2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062" y="6320689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0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12">
            <a:extLst>
              <a:ext uri="{FF2B5EF4-FFF2-40B4-BE49-F238E27FC236}">
                <a16:creationId xmlns:a16="http://schemas.microsoft.com/office/drawing/2014/main" id="{108BB4D4-D71A-48F5-B2D2-45D2D78F4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F287CCC2-896F-4F04-A017-737FB703F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Color">
              <a:extLst>
                <a:ext uri="{FF2B5EF4-FFF2-40B4-BE49-F238E27FC236}">
                  <a16:creationId xmlns:a16="http://schemas.microsoft.com/office/drawing/2014/main" id="{821DD70C-9C59-4A01-BF0B-C027B5BCA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1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1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2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54D956-5B40-BCF2-2994-BDE3404B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-78604"/>
            <a:ext cx="5430250" cy="22365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10 companies by ratings: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06C055-D8B5-BA6B-B878-536D987B4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695" y="4042912"/>
            <a:ext cx="4657619" cy="28117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46304" indent="-146304" defTabSz="585216">
              <a:spcBef>
                <a:spcPts val="640"/>
              </a:spcBef>
            </a:pPr>
            <a:r>
              <a:rPr lang="en-US" sz="179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Observations</a:t>
            </a:r>
          </a:p>
          <a:p>
            <a:pPr marL="146304" indent="-146304" defTabSz="585216">
              <a:spcBef>
                <a:spcPts val="640"/>
              </a:spcBef>
            </a:pPr>
            <a:endParaRPr lang="en-US" sz="1792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46304" indent="-146304" defTabSz="585216">
              <a:spcBef>
                <a:spcPts val="640"/>
              </a:spcBef>
            </a:pPr>
            <a:r>
              <a:rPr lang="en-US" sz="179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Highest rating of top 10 companies</a:t>
            </a:r>
          </a:p>
          <a:p>
            <a:pPr marL="146304" indent="-146304" defTabSz="585216">
              <a:spcBef>
                <a:spcPts val="640"/>
              </a:spcBef>
            </a:pPr>
            <a:r>
              <a:rPr lang="en-US" sz="179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4.2 is the highest rating for all the top 10 companies</a:t>
            </a:r>
            <a:endParaRPr lang="en-US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C8D4F5D-7F7C-2D56-2FF6-3B059EF79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457" y="1078178"/>
            <a:ext cx="7234089" cy="4645156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954524FB-18DC-5C48-0CE6-4ADC32CAE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527" y="6406548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23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43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21997-7EFD-E00C-5991-76518A42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Least rating companies: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1F3A191-7E95-D7F9-7953-A3DE9148D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0960" y="640080"/>
            <a:ext cx="2901482" cy="5578816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BB3A873-4EDA-8066-75A0-2AF28EC14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541" y="6331421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F5F6E-B47F-3109-052E-23BE7E15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710" y="2171875"/>
            <a:ext cx="3001503" cy="610413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 defTabSz="731520"/>
            <a:r>
              <a:rPr lang="en-US" sz="2240" kern="1200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ABOUT US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A441-0C28-BFE1-9D4C-DB5AC3506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08477" y="228600"/>
            <a:ext cx="4073883" cy="2053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 defTabSz="731520">
              <a:spcBef>
                <a:spcPts val="800"/>
              </a:spcBef>
            </a:pPr>
            <a:r>
              <a:rPr lang="en-US" sz="1600" kern="1200" dirty="0">
                <a:latin typeface="+mn-lt"/>
                <a:ea typeface="+mn-ea"/>
                <a:cs typeface="Calibri"/>
              </a:rPr>
              <a:t>BILLAKANTI RAVI</a:t>
            </a:r>
          </a:p>
          <a:p>
            <a:pPr marL="182880" indent="-182880" defTabSz="731520">
              <a:spcBef>
                <a:spcPts val="800"/>
              </a:spcBef>
            </a:pPr>
            <a:endParaRPr lang="en-US" sz="1600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0" indent="0" defTabSz="731520">
              <a:spcBef>
                <a:spcPts val="800"/>
              </a:spcBef>
              <a:buNone/>
            </a:pPr>
            <a:r>
              <a:rPr lang="en-US" sz="1600" dirty="0">
                <a:cs typeface="Calibri"/>
              </a:rPr>
              <a:t> </a:t>
            </a:r>
            <a:r>
              <a:rPr lang="en-US" sz="1600" kern="1200" dirty="0">
                <a:latin typeface="+mn-lt"/>
                <a:ea typeface="+mn-ea"/>
                <a:cs typeface="Calibri"/>
              </a:rPr>
              <a:t>Completed my </a:t>
            </a:r>
            <a:r>
              <a:rPr lang="en-US" sz="1600" dirty="0">
                <a:cs typeface="Calibri"/>
              </a:rPr>
              <a:t>BTech</a:t>
            </a:r>
            <a:r>
              <a:rPr lang="en-US" sz="1600" kern="1200" dirty="0">
                <a:latin typeface="+mn-lt"/>
                <a:ea typeface="+mn-ea"/>
                <a:cs typeface="Calibri"/>
              </a:rPr>
              <a:t> in computer science &amp; engineering</a:t>
            </a:r>
            <a:endParaRPr lang="en-US" sz="1600" kern="1200" dirty="0">
              <a:latin typeface="+mn-lt"/>
              <a:cs typeface="Calibri"/>
            </a:endParaRPr>
          </a:p>
          <a:p>
            <a:pPr marL="0" indent="0" defTabSz="731520">
              <a:spcBef>
                <a:spcPts val="800"/>
              </a:spcBef>
              <a:buNone/>
            </a:pPr>
            <a:endParaRPr lang="en-US" sz="1600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0" indent="0" defTabSz="731520">
              <a:spcBef>
                <a:spcPts val="800"/>
              </a:spcBef>
              <a:buNone/>
            </a:pPr>
            <a:r>
              <a:rPr lang="en-US" sz="1600" kern="1200" dirty="0">
                <a:latin typeface="+mn-lt"/>
                <a:ea typeface="+mn-ea"/>
                <a:cs typeface="Calibri"/>
              </a:rPr>
              <a:t>Learning Data Science gives solutions to real world problems</a:t>
            </a:r>
            <a:endParaRPr lang="en-US" sz="2000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34099-3A48-F065-8207-3563075B0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4985" y="2672442"/>
            <a:ext cx="4077375" cy="2053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 defTabSz="731520">
              <a:spcBef>
                <a:spcPts val="800"/>
              </a:spcBef>
            </a:pPr>
            <a:r>
              <a:rPr lang="en-US" sz="1700" kern="1200" dirty="0">
                <a:latin typeface="+mn-lt"/>
                <a:ea typeface="+mn-ea"/>
                <a:cs typeface="Calibri"/>
              </a:rPr>
              <a:t>BANDI SHRAVAN</a:t>
            </a:r>
          </a:p>
          <a:p>
            <a:pPr marL="0" indent="0" defTabSz="731520">
              <a:spcBef>
                <a:spcPts val="800"/>
              </a:spcBef>
              <a:buNone/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82880" indent="-182880" defTabSz="731520">
              <a:spcBef>
                <a:spcPts val="800"/>
              </a:spcBef>
            </a:pPr>
            <a:r>
              <a:rPr lang="en-US" sz="1700" dirty="0">
                <a:cs typeface="Calibri"/>
              </a:rPr>
              <a:t>Worked as System Engineer at Infosys for 1.6 years</a:t>
            </a:r>
            <a:endParaRPr lang="en-US" sz="1700" kern="1200" dirty="0">
              <a:latin typeface="+mn-lt"/>
              <a:cs typeface="Calibri"/>
            </a:endParaRPr>
          </a:p>
          <a:p>
            <a:pPr marL="182880" indent="-182880" defTabSz="731520">
              <a:spcBef>
                <a:spcPts val="800"/>
              </a:spcBef>
            </a:pPr>
            <a:r>
              <a:rPr lang="en-US" sz="1700" kern="1200" dirty="0">
                <a:latin typeface="+mn-lt"/>
                <a:ea typeface="+mn-lt"/>
                <a:cs typeface="+mn-lt"/>
              </a:rPr>
              <a:t> Learning Data Science gives us  to  recognize  problems and  develop solutions using the existing data.</a:t>
            </a:r>
          </a:p>
          <a:p>
            <a:pPr marL="182880" indent="-182880" defTabSz="731520">
              <a:spcBef>
                <a:spcPts val="8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0" indent="0" defTabSz="731520">
              <a:spcBef>
                <a:spcPts val="800"/>
              </a:spcBef>
              <a:buNone/>
            </a:pPr>
            <a:endParaRPr lang="en-US" sz="1700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0" indent="0" defTabSz="731520">
              <a:spcBef>
                <a:spcPts val="800"/>
              </a:spcBef>
              <a:buNone/>
            </a:pPr>
            <a:endParaRPr lang="en-US" sz="1700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182880" indent="-182880" defTabSz="731520">
              <a:spcBef>
                <a:spcPts val="8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0" indent="0" defTabSz="731520">
              <a:spcBef>
                <a:spcPts val="800"/>
              </a:spcBef>
              <a:buNone/>
            </a:pPr>
            <a:endParaRPr lang="en-US" sz="1700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marL="0" indent="0">
              <a:buNone/>
            </a:pPr>
            <a:endParaRPr lang="en-US" sz="1700">
              <a:cs typeface="Calibri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A4279502-2993-60C7-240A-16904650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242" y="6416533"/>
            <a:ext cx="2211623" cy="3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8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1C064A-E6E4-44D2-B345-2BB7514A7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DB12EA1C-AD22-49E2-9660-D9CDC6B61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67CE115B-4A96-4B14-8520-5C5FC624E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Color">
            <a:extLst>
              <a:ext uri="{FF2B5EF4-FFF2-40B4-BE49-F238E27FC236}">
                <a16:creationId xmlns:a16="http://schemas.microsoft.com/office/drawing/2014/main" id="{D1945E2A-ABF1-415C-B37A-BD0A5C199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258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F961EE7-8A4E-CE09-2EE0-99FDE45E36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1" b="5529"/>
          <a:stretch/>
        </p:blipFill>
        <p:spPr>
          <a:xfrm>
            <a:off x="4747306" y="653615"/>
            <a:ext cx="6701945" cy="554000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CCEE623-F22A-4681-990C-036558C13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9928A56-DDFB-4B12-BB34-20833166B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3765F0-85F4-4EB3-93DA-59F421CD4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E03A00-A562-4753-8BA0-93F8B05DE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F5D032-1BA8-410D-B68E-0DD597582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BA3FCDE-79E0-49F5-A381-232AB935D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E27297F-31E8-46C6-8569-1FD12C653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74C063-2A46-4D9F-A085-0FB2F194C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5C92B7-DB71-FB0B-173D-AB5A182B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3761709" cy="3018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Top 10 Companies Reviews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846E0-8329-E3E1-1613-0092A342D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383" y="3952172"/>
            <a:ext cx="3761709" cy="222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Observations:</a:t>
            </a:r>
          </a:p>
          <a:p>
            <a:pPr marL="146050">
              <a:spcBef>
                <a:spcPts val="640"/>
              </a:spcBef>
            </a:pPr>
            <a:r>
              <a:rPr lang="en-US" sz="1800">
                <a:solidFill>
                  <a:schemeClr val="tx2"/>
                </a:solidFill>
              </a:rPr>
              <a:t>Highest reviews of top 10 companies</a:t>
            </a:r>
          </a:p>
          <a:p>
            <a:pPr marL="146050">
              <a:spcBef>
                <a:spcPts val="640"/>
              </a:spcBef>
            </a:pPr>
            <a:r>
              <a:rPr lang="en-US" sz="1800">
                <a:solidFill>
                  <a:schemeClr val="tx2"/>
                </a:solidFill>
              </a:rPr>
              <a:t>53.2k is the highest reviews for all the top 10 companies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4A065038-BCC3-87EA-41C6-2F44ADB61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992" y="6374351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3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8C4C-2FDE-DD71-176B-2EF42C21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Rating vs Company type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C13A808-4B9D-5A3A-ECFA-59B3EC3BCBA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5600E5D-32AC-53FA-854A-25FE0B6018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172201" y="2304780"/>
            <a:ext cx="6018726" cy="3875984"/>
          </a:xfrm>
        </p:spPr>
      </p:pic>
      <p:pic>
        <p:nvPicPr>
          <p:cNvPr id="25" name="Picture 25" descr="Logo&#10;&#10;Description automatically generated">
            <a:extLst>
              <a:ext uri="{FF2B5EF4-FFF2-40B4-BE49-F238E27FC236}">
                <a16:creationId xmlns:a16="http://schemas.microsoft.com/office/drawing/2014/main" id="{68AF7654-5AF0-DECB-E7CA-D40FFDDBE9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597" y="6406548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93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3BABC-6FF6-4F20-34E1-B0DC8C1E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91BF-CF3B-F169-BD07-EF5FE12C6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Observation:</a:t>
            </a:r>
          </a:p>
          <a:p>
            <a:r>
              <a:rPr lang="en-US" sz="2200"/>
              <a:t>Here in the plot the distribution of rating based on company age</a:t>
            </a:r>
          </a:p>
          <a:p>
            <a:pPr marL="0"/>
            <a:endParaRPr lang="en-US" sz="2200"/>
          </a:p>
          <a:p>
            <a:pPr marL="0"/>
            <a:r>
              <a:rPr lang="en-US" sz="2200"/>
              <a:t>Less age company has less rating of 3.2 and highest age company has 4.1 rating</a:t>
            </a:r>
          </a:p>
          <a:p>
            <a:pPr marL="0"/>
            <a:endParaRPr lang="en-US" sz="2200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96EDE59-A0B6-0258-DF7A-18971EF1A6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1055846"/>
            <a:ext cx="6903720" cy="4746308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C2D3BEB2-2F65-808E-7825-BE025984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668" y="6320689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57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2096-C667-3073-C262-EA699332D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5661" y="2436716"/>
            <a:ext cx="5178960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Observations:</a:t>
            </a:r>
            <a:endParaRPr lang="en-US" dirty="0"/>
          </a:p>
          <a:p>
            <a:r>
              <a:rPr lang="en-US" sz="2000" dirty="0"/>
              <a:t>Ratings displayed according to the  company type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No outliers detected</a:t>
            </a:r>
            <a:endParaRPr lang="en-US" sz="2000" dirty="0">
              <a:cs typeface="Calibri"/>
            </a:endParaRPr>
          </a:p>
        </p:txBody>
      </p: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DBAA5A-86AF-B05F-4AD8-17D7CCC0F8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4987" y="865484"/>
            <a:ext cx="5650142" cy="4430702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C3F17855-BD3C-53D5-06B1-24027B71B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4" y="5844763"/>
            <a:ext cx="5167185" cy="7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83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13AD1-C802-F188-6956-8F10EE74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Lineplot of No.of employees vs Company age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35F3-67E2-A79C-4367-74A78EE4D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Observations:</a:t>
            </a:r>
          </a:p>
          <a:p>
            <a:r>
              <a:rPr lang="en-US" sz="2200"/>
              <a:t>We can use this plot to see if there is any trend in the number of employees a company has as it ages.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0D10D8A-CB38-EC52-3369-1BDF0DFFD7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1022943"/>
            <a:ext cx="7654987" cy="4726255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12C651C0-B14A-5089-4BBA-A7BEDC6BA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330" y="6352886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21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0047A-7482-D122-B679-8D4B3280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cs typeface="Calibri Light"/>
              </a:rPr>
              <a:t>MULTIVARIATE ANALYSIS</a:t>
            </a:r>
            <a:br>
              <a:rPr lang="en-US" sz="3800" dirty="0"/>
            </a:br>
            <a:br>
              <a:rPr lang="en-US" sz="3800" dirty="0"/>
            </a:br>
            <a:endParaRPr lang="en-US" sz="3800">
              <a:cs typeface="Calibri Light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1A731-A77C-3BCB-AEB4-7E25ECBF7FC1}"/>
              </a:ext>
            </a:extLst>
          </p:cNvPr>
          <p:cNvSpPr txBox="1"/>
          <p:nvPr/>
        </p:nvSpPr>
        <p:spPr>
          <a:xfrm>
            <a:off x="178588" y="2706624"/>
            <a:ext cx="7356068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Observation: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will create a violin plot of Rating on the y-axis, with Company Type on the x-axis and Number of Employees as the hue. We can use this plot to see how the distribution of Rating varies based on both Company Type and Number of Employees.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04FE6C8-2CBE-F4F3-676A-95A70DEABC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80883" y="965347"/>
            <a:ext cx="4808413" cy="4808540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5DF51F4D-7B68-13CA-FF4B-75AE0FE3F5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969276" y="6197186"/>
            <a:ext cx="2890492" cy="4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26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4B75D-1FCA-8828-E747-39A5242B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7258-3D83-37AE-5BAB-E57CC7F9C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Observation:</a:t>
            </a:r>
            <a:endParaRPr lang="en-US" dirty="0"/>
          </a:p>
          <a:p>
            <a:r>
              <a:rPr lang="en-US" sz="1800" dirty="0"/>
              <a:t>This will create a heatmap showing the correlation between the numerical columns of the </a:t>
            </a:r>
            <a:r>
              <a:rPr lang="en-US" sz="1800" dirty="0" err="1"/>
              <a:t>df</a:t>
            </a:r>
            <a:r>
              <a:rPr lang="en-US" sz="1800" dirty="0"/>
              <a:t> </a:t>
            </a:r>
            <a:r>
              <a:rPr lang="en-US" sz="1800" dirty="0" err="1"/>
              <a:t>dataframe</a:t>
            </a:r>
            <a:r>
              <a:rPr lang="en-US" sz="1800" dirty="0"/>
              <a:t>. The values in each cell represent the correlation coefficient between the two variables. </a:t>
            </a:r>
            <a:endParaRPr lang="en-US" sz="1800" dirty="0">
              <a:cs typeface="Calibri" panose="020F0502020204030204"/>
            </a:endParaRPr>
          </a:p>
          <a:p>
            <a:r>
              <a:rPr lang="en-US" sz="1800" dirty="0"/>
              <a:t>Positive values indicate a positive correlation, negative values indicate a negative correlation, and values close to zero indicate little or no correlation.</a:t>
            </a:r>
            <a:endParaRPr lang="en-US" sz="1800" dirty="0"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02A5C32-0AB8-A96F-0C51-F2AC6369EA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0493" y="1600911"/>
            <a:ext cx="4223252" cy="371646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D90AAED5-D678-8769-0485-E435398C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414" y="6438745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8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A9D8E-A2C3-7DF4-788F-E3D59612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Question &amp; Answers: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315E-BD45-EA5D-0B5E-5D558ECFA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1500" dirty="0">
              <a:cs typeface="Calibri"/>
            </a:endParaRPr>
          </a:p>
          <a:p>
            <a:pPr marL="0" indent="0">
              <a:buNone/>
            </a:pPr>
            <a:endParaRPr lang="en-US" sz="1500" dirty="0">
              <a:cs typeface="Calibri"/>
            </a:endParaRPr>
          </a:p>
          <a:p>
            <a:pPr marL="0" indent="0">
              <a:buNone/>
            </a:pPr>
            <a:endParaRPr lang="en-US" sz="15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1)Why we use headers for scrapping the data?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Headers used to  access restricted content, as well as to provide information that can help identify your scraping script as a legitimate browser.</a:t>
            </a: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2)Which is the highest rated company?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Tata Motors (4.2)</a:t>
            </a: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3)Which is the lowest rated company?</a:t>
            </a: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Byjus</a:t>
            </a:r>
            <a:r>
              <a:rPr lang="en-US" sz="1800" dirty="0">
                <a:cs typeface="Calibri"/>
              </a:rPr>
              <a:t> (3.3)</a:t>
            </a: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4)From where public company rating starts from?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Public</a:t>
            </a:r>
            <a:r>
              <a:rPr lang="en-US" sz="1800" dirty="0">
                <a:ea typeface="+mn-lt"/>
                <a:cs typeface="+mn-lt"/>
              </a:rPr>
              <a:t> company rating starts from 3.7</a:t>
            </a: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5)From where private company rating starts from?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Private company rating starts from 3.2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1500">
              <a:cs typeface="Calibri"/>
            </a:endParaRPr>
          </a:p>
          <a:p>
            <a:pPr marL="0" indent="0">
              <a:buNone/>
            </a:pPr>
            <a:endParaRPr lang="en-US" sz="1500">
              <a:cs typeface="Calibri"/>
            </a:endParaRPr>
          </a:p>
          <a:p>
            <a:pPr marL="0" indent="0">
              <a:buNone/>
            </a:pPr>
            <a:endParaRPr lang="en-US" sz="1500">
              <a:cs typeface="Calibri"/>
            </a:endParaRPr>
          </a:p>
          <a:p>
            <a:pPr marL="0" indent="0">
              <a:buNone/>
            </a:pPr>
            <a:endParaRPr lang="en-US" sz="1500">
              <a:cs typeface="Calibri"/>
            </a:endParaRPr>
          </a:p>
          <a:p>
            <a:pPr marL="0" indent="0">
              <a:buNone/>
            </a:pPr>
            <a:endParaRPr lang="en-US" sz="1500">
              <a:cs typeface="Calibri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9B923FFC-B1FF-CF74-008D-AF164DDF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203" y="6331421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8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54BB-CECA-ED18-DDA9-B895A74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Challenges found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E18F879-9EDF-ECD1-0F86-80D6CFED47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4" name="Picture 34" descr="Logo&#10;&#10;Description automatically generated">
            <a:extLst>
              <a:ext uri="{FF2B5EF4-FFF2-40B4-BE49-F238E27FC236}">
                <a16:creationId xmlns:a16="http://schemas.microsoft.com/office/drawing/2014/main" id="{E1C1724F-08FB-A541-7269-585F755B6D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7611" y="6374351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93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8AD0B-B215-9456-6CEA-87A0935F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Conclusion: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9E449E-4978-544E-DA88-16E624CB346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66717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3" descr="Logo&#10;&#10;Description automatically generated">
            <a:extLst>
              <a:ext uri="{FF2B5EF4-FFF2-40B4-BE49-F238E27FC236}">
                <a16:creationId xmlns:a16="http://schemas.microsoft.com/office/drawing/2014/main" id="{6818A238-066A-8ED7-8488-DFD6A03A4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9330" y="6395815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47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3130-E455-8491-DE4B-B732A017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PROBLEM STATEMENT</a:t>
            </a:r>
            <a:endParaRPr lang="en-US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D6BDCA-7D0E-1B23-2EF6-02847EA93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65497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6" descr="Logo&#10;&#10;Description automatically generated">
            <a:extLst>
              <a:ext uri="{FF2B5EF4-FFF2-40B4-BE49-F238E27FC236}">
                <a16:creationId xmlns:a16="http://schemas.microsoft.com/office/drawing/2014/main" id="{7AC975FD-C824-021A-D103-5A0C61DEB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3724" y="6481674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80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C61D9-4591-0592-7ED7-7C75659E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You...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BFC7F71-B2C4-CEB9-BC94-263CB640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3044" y="3124200"/>
            <a:ext cx="3102864" cy="3102864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85BE495D-DDBD-B409-283F-1D56E3472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597" y="6342153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43D6E49-4DF2-DE80-6A1D-BE31F7520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6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886BAF-14EE-6572-4C3F-FD796D25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LIBRARIES USED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4E5D3D-EBEA-AE60-DC98-11156FDC8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344525"/>
              </p:ext>
            </p:extLst>
          </p:nvPr>
        </p:nvGraphicFramePr>
        <p:xfrm>
          <a:off x="838200" y="118168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9" name="Picture 59" descr="Logo&#10;&#10;Description automatically generated">
            <a:extLst>
              <a:ext uri="{FF2B5EF4-FFF2-40B4-BE49-F238E27FC236}">
                <a16:creationId xmlns:a16="http://schemas.microsoft.com/office/drawing/2014/main" id="{74202EDD-507E-DFC8-1731-BE2201A520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1527" y="6352886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58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7F36-ECC3-6F45-097B-0BDCFDB3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LIFE CYCLE OF DATA SCIENCE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18C246D-C60B-1BA7-7D2D-B2E2E348AE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8" name="Picture 58" descr="Logo&#10;&#10;Description automatically generated">
            <a:extLst>
              <a:ext uri="{FF2B5EF4-FFF2-40B4-BE49-F238E27FC236}">
                <a16:creationId xmlns:a16="http://schemas.microsoft.com/office/drawing/2014/main" id="{5ECBB60B-0876-6A85-8431-57325289C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400" y="6406548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1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3B70D4D-8449-F2D9-CE65-F90282F6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782" y="-2172"/>
            <a:ext cx="12230635" cy="68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9987-225B-3487-BF2F-9B37ACB9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59" y="-1030086"/>
            <a:ext cx="11363459" cy="2742238"/>
          </a:xfrm>
        </p:spPr>
        <p:txBody>
          <a:bodyPr/>
          <a:lstStyle/>
          <a:p>
            <a:r>
              <a:rPr lang="en-US" dirty="0">
                <a:cs typeface="Calibri Light"/>
              </a:rPr>
              <a:t>Website used for scraping: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CE93A4-5568-8A78-B43F-0BF961FBB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507" y="709456"/>
            <a:ext cx="12210281" cy="5478239"/>
          </a:xfrm>
        </p:spPr>
      </p:pic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1AFF8509-364F-8574-BB86-90530A4B9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330" y="6374351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7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201A-4485-173F-C8F3-92049036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Headers:</a:t>
            </a:r>
            <a:endParaRPr lang="en-US" dirty="0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E90C8D32-CB00-0E1D-7C84-498E4AAD2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7333"/>
              </p:ext>
            </p:extLst>
          </p:nvPr>
        </p:nvGraphicFramePr>
        <p:xfrm>
          <a:off x="666482" y="180416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4" name="Picture 44" descr="Logo&#10;&#10;Description automatically generated">
            <a:extLst>
              <a:ext uri="{FF2B5EF4-FFF2-40B4-BE49-F238E27FC236}">
                <a16:creationId xmlns:a16="http://schemas.microsoft.com/office/drawing/2014/main" id="{BB349085-9D22-691D-E19A-70051210B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400" y="6406548"/>
            <a:ext cx="2743200" cy="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6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9" name="Oval 16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F0AA037-8863-D0D0-AC20-79354A61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  <a:cs typeface="Calibri Light"/>
              </a:rPr>
              <a:t>List of companies in India is in h1 tag, Can find it using BeautifulSoup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A3FBBE0C-55D0-37C9-2BEA-F86C5DA62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5151" y="6248405"/>
            <a:ext cx="3969487" cy="510253"/>
          </a:xfr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C5D3DF1-1F13-6C1C-5FC1-2BBEF6ADD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9" y="3258028"/>
            <a:ext cx="10843065" cy="252101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28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ABOUT US</vt:lpstr>
      <vt:lpstr>PROBLEM STATEMENT</vt:lpstr>
      <vt:lpstr>LIBRARIES USED</vt:lpstr>
      <vt:lpstr>LIFE CYCLE OF DATA SCIENCE</vt:lpstr>
      <vt:lpstr>PowerPoint Presentation</vt:lpstr>
      <vt:lpstr>Website used for scraping:</vt:lpstr>
      <vt:lpstr>Headers:</vt:lpstr>
      <vt:lpstr>List of companies in India is in h1 tag, Can find it using BeautifulSoup</vt:lpstr>
      <vt:lpstr>All the company names in the h2 tag</vt:lpstr>
      <vt:lpstr>To find ratings of the company we use tag p</vt:lpstr>
      <vt:lpstr>To check all the details of the company using div tag(company content wrapper)</vt:lpstr>
      <vt:lpstr>Collected raw data from ambition box, Before  cleaning the data</vt:lpstr>
      <vt:lpstr>PowerPoint Presentation</vt:lpstr>
      <vt:lpstr>Cleaned Data</vt:lpstr>
      <vt:lpstr>DATA ANALYSIS</vt:lpstr>
      <vt:lpstr>UNIVARIATE ANALYSIS</vt:lpstr>
      <vt:lpstr>Top 10 companies by ratings:</vt:lpstr>
      <vt:lpstr>Least rating companies:</vt:lpstr>
      <vt:lpstr>Top 10 Companies Reviews</vt:lpstr>
      <vt:lpstr>Rating vs Company type</vt:lpstr>
      <vt:lpstr>BIVARIATE ANALYSIS</vt:lpstr>
      <vt:lpstr>PowerPoint Presentation</vt:lpstr>
      <vt:lpstr>Lineplot of No.of employees vs Company age</vt:lpstr>
      <vt:lpstr>MULTIVARIATE ANALYSIS  </vt:lpstr>
      <vt:lpstr>Heatmap</vt:lpstr>
      <vt:lpstr>Question &amp; Answers:</vt:lpstr>
      <vt:lpstr>Challenges found</vt:lpstr>
      <vt:lpstr>Conclusion: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877</cp:revision>
  <dcterms:created xsi:type="dcterms:W3CDTF">2023-03-27T08:50:27Z</dcterms:created>
  <dcterms:modified xsi:type="dcterms:W3CDTF">2023-04-01T06:56:52Z</dcterms:modified>
</cp:coreProperties>
</file>