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C5EFA41-F8F1-45BA-93BC-545E6F000964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6B2F-D2A1-4B7A-A88B-59014958ACD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3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FA41-F8F1-45BA-93BC-545E6F000964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6B2F-D2A1-4B7A-A88B-59014958A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14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FA41-F8F1-45BA-93BC-545E6F000964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6B2F-D2A1-4B7A-A88B-59014958ACD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76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FA41-F8F1-45BA-93BC-545E6F000964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6B2F-D2A1-4B7A-A88B-59014958A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02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FA41-F8F1-45BA-93BC-545E6F000964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6B2F-D2A1-4B7A-A88B-59014958ACD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FA41-F8F1-45BA-93BC-545E6F000964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6B2F-D2A1-4B7A-A88B-59014958A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33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FA41-F8F1-45BA-93BC-545E6F000964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6B2F-D2A1-4B7A-A88B-59014958A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96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FA41-F8F1-45BA-93BC-545E6F000964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6B2F-D2A1-4B7A-A88B-59014958A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62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FA41-F8F1-45BA-93BC-545E6F000964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6B2F-D2A1-4B7A-A88B-59014958A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25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FA41-F8F1-45BA-93BC-545E6F000964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6B2F-D2A1-4B7A-A88B-59014958A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51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FA41-F8F1-45BA-93BC-545E6F000964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6B2F-D2A1-4B7A-A88B-59014958ACD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02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C5EFA41-F8F1-45BA-93BC-545E6F000964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7B36B2F-D2A1-4B7A-A88B-59014958ACD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5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1AEA-5A7D-5FBD-1142-FAE778125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7E0A6-7F02-2F2D-1C11-D6DBB965AB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27 Dec 2024</a:t>
            </a:r>
          </a:p>
        </p:txBody>
      </p:sp>
    </p:spTree>
    <p:extLst>
      <p:ext uri="{BB962C8B-B14F-4D97-AF65-F5344CB8AC3E}">
        <p14:creationId xmlns:p14="http://schemas.microsoft.com/office/powerpoint/2010/main" val="300405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B09C-3EAA-E786-E456-87109CE5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32AD-B6BA-88B4-CB23-DB4DA4381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7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299A-759D-966D-8A04-DAF5D66A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46FCD-0C23-28BB-1637-AF1C0F67A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867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Tw Cen MT</vt:lpstr>
      <vt:lpstr>Tw Cen MT Condensed</vt:lpstr>
      <vt:lpstr>Wingdings 3</vt:lpstr>
      <vt:lpstr>Integral</vt:lpstr>
      <vt:lpstr>Machine Learning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shravan anand</dc:creator>
  <cp:lastModifiedBy>shravan anand</cp:lastModifiedBy>
  <cp:revision>4</cp:revision>
  <dcterms:created xsi:type="dcterms:W3CDTF">2024-12-23T09:04:41Z</dcterms:created>
  <dcterms:modified xsi:type="dcterms:W3CDTF">2024-12-23T09:14:15Z</dcterms:modified>
</cp:coreProperties>
</file>