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jfwnPmNJen0eyJiCw3jYbGHWID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 overall concept not the finer details</a:t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C59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5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C59A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5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A06A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C59A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FFDE6A"/>
          </a:solidFill>
          <a:ln>
            <a:noFill/>
          </a:ln>
        </p:spPr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4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Getting Started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BASIC RULES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024125" y="2178250"/>
            <a:ext cx="8307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Concentrate &amp; Focus 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Keep your Mobiles in silent mode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your Laptops/ Mobi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only when asked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Give responses when asked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questions should be asked in dedicated Q&amp;A time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 breaks will be given every 1-2 hours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Everyone should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respond to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forms/activities circulated without fail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QUIZZES &amp; REWARDS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024125" y="2286000"/>
            <a:ext cx="6325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Quizzes will be conducted for every section and winners will get exciting goodies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So stay Focused 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/>
              <a:t>Tip :</a:t>
            </a:r>
            <a:r>
              <a:rPr lang="en-US" sz="1900"/>
              <a:t> People in f</a:t>
            </a:r>
            <a:r>
              <a:rPr lang="en-US" sz="1900"/>
              <a:t>ont</a:t>
            </a:r>
            <a:r>
              <a:rPr lang="en-US" sz="1900"/>
              <a:t> benches will have an edge*</a:t>
            </a:r>
            <a:endParaRPr sz="190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170" y="1784985"/>
            <a:ext cx="487680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8550" y="3347085"/>
            <a:ext cx="18859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2024-12-23T17:18:01Z</dcterms:created>
  <dc:creator>shravan anand</dc:creator>
</cp:coreProperties>
</file>