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0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86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18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56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081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1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44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1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63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29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51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66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F60C-80A8-5DFC-8578-4FFE8B730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w Cen MT Condensed" panose="020B0606020104020203" pitchFamily="34" charset="0"/>
              </a:rPr>
              <a:t>Applied</a:t>
            </a:r>
            <a:r>
              <a:rPr lang="en-US" dirty="0"/>
              <a:t> 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EC39D-52CD-8117-2E31-FD2ED07E0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00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E83B-A2AC-A44B-ED44-2F8513D0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156E-786C-6086-0C18-A5178781D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80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C81E-0ACA-98AB-E67D-68C470B5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Algorithm?</a:t>
            </a:r>
            <a:endParaRPr lang="en-IN" dirty="0"/>
          </a:p>
        </p:txBody>
      </p:sp>
      <p:pic>
        <p:nvPicPr>
          <p:cNvPr id="1026" name="Picture 2" descr="What is Algorithm">
            <a:extLst>
              <a:ext uri="{FF2B5EF4-FFF2-40B4-BE49-F238E27FC236}">
                <a16:creationId xmlns:a16="http://schemas.microsoft.com/office/drawing/2014/main" id="{22E0F9EB-FCE2-1738-B1B9-4B8FAD652A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1" t="30308" r="3327" b="14885"/>
          <a:stretch/>
        </p:blipFill>
        <p:spPr bwMode="auto">
          <a:xfrm>
            <a:off x="3073400" y="2661921"/>
            <a:ext cx="6045200" cy="220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88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5C93-AFAD-9D4D-F30F-DACDD6BD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58C7A-C0BF-9F15-D71C-7C2046D3E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289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</TotalTime>
  <Words>8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Tw Cen MT</vt:lpstr>
      <vt:lpstr>Tw Cen MT Condensed</vt:lpstr>
      <vt:lpstr>Wingdings 3</vt:lpstr>
      <vt:lpstr>Integral</vt:lpstr>
      <vt:lpstr>Applied ML</vt:lpstr>
      <vt:lpstr>PowerPoint Presentation</vt:lpstr>
      <vt:lpstr>What is Algorithm?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AI</dc:title>
  <dc:creator>shravan anand</dc:creator>
  <cp:lastModifiedBy>Nithin Sambaraju</cp:lastModifiedBy>
  <cp:revision>5</cp:revision>
  <dcterms:created xsi:type="dcterms:W3CDTF">2024-12-23T17:05:43Z</dcterms:created>
  <dcterms:modified xsi:type="dcterms:W3CDTF">2024-12-25T10:08:39Z</dcterms:modified>
</cp:coreProperties>
</file>