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6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9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4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5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4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60C-80A8-5DFC-8578-4FFE8B73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C39D-52CD-8117-2E31-FD2ED07E0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Industrial Use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81E-0ACA-98AB-E67D-68C470B5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3C8C-B11E-0559-9F5F-66893435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8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Computer 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shravan anand</dc:creator>
  <cp:lastModifiedBy>shravan anand</cp:lastModifiedBy>
  <cp:revision>5</cp:revision>
  <dcterms:created xsi:type="dcterms:W3CDTF">2024-12-23T17:05:43Z</dcterms:created>
  <dcterms:modified xsi:type="dcterms:W3CDTF">2024-12-25T05:24:44Z</dcterms:modified>
</cp:coreProperties>
</file>