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40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2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6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0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F60C-80A8-5DFC-8578-4FFE8B730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JOURNEY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C39D-52CD-8117-2E31-FD2ED07E0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Shravan Anand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00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C81E-0ACA-98AB-E67D-68C470B5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3C8C-B11E-0559-9F5F-66893435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B. Tech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err="1"/>
              <a:t>M</a:t>
            </a:r>
            <a:r>
              <a:rPr lang="en-US"/>
              <a:t>. Tech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8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9DDB7-681C-91C1-FEC8-D5B39CEF5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B832-67C4-F036-7F09-DEE9C292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4FB-23E7-C5C4-FD91-F96729BB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5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BDC5F-2F13-8D99-5123-75E96415B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9F33-FE70-C786-0926-DC3BB04A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1481-6D00-E928-E170-34F3C47F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8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16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Tw Cen MT</vt:lpstr>
      <vt:lpstr>Tw Cen MT Condensed</vt:lpstr>
      <vt:lpstr>Wingdings</vt:lpstr>
      <vt:lpstr>Wingdings 3</vt:lpstr>
      <vt:lpstr>Integral</vt:lpstr>
      <vt:lpstr>MY JOURNEY</vt:lpstr>
      <vt:lpstr>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shravan anand</dc:creator>
  <cp:lastModifiedBy>shravan anand</cp:lastModifiedBy>
  <cp:revision>7</cp:revision>
  <dcterms:created xsi:type="dcterms:W3CDTF">2024-12-23T17:05:43Z</dcterms:created>
  <dcterms:modified xsi:type="dcterms:W3CDTF">2024-12-25T11:37:04Z</dcterms:modified>
</cp:coreProperties>
</file>