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8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53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5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8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69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70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6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7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C42940-69A9-42B3-8259-04BE591FF6D7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2B9E5F1-2D0F-40AE-9999-69B25585D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ppliances+energy+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74A7-D573-48C3-8F9A-5D0961AE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694" y="509472"/>
            <a:ext cx="8825658" cy="2677648"/>
          </a:xfrm>
        </p:spPr>
        <p:txBody>
          <a:bodyPr/>
          <a:lstStyle/>
          <a:p>
            <a:r>
              <a:rPr lang="en-US" dirty="0"/>
              <a:t>Appliances Energy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FFF79-DE91-4C2F-A9D8-AAE50CF4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198" y="5002667"/>
            <a:ext cx="8825658" cy="8614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Shravan Chintha</a:t>
            </a:r>
          </a:p>
          <a:p>
            <a:pPr algn="r"/>
            <a:r>
              <a:rPr lang="en-US" dirty="0" err="1"/>
              <a:t>Shreyasi</a:t>
            </a:r>
            <a:r>
              <a:rPr lang="en-US" dirty="0"/>
              <a:t> </a:t>
            </a:r>
            <a:r>
              <a:rPr lang="en-US" dirty="0" err="1"/>
              <a:t>thota</a:t>
            </a:r>
            <a:endParaRPr lang="en-US" dirty="0"/>
          </a:p>
          <a:p>
            <a:pPr algn="r"/>
            <a:r>
              <a:rPr lang="en-US" dirty="0" err="1"/>
              <a:t>Meghana</a:t>
            </a:r>
            <a:r>
              <a:rPr lang="en-US" dirty="0"/>
              <a:t> </a:t>
            </a:r>
            <a:r>
              <a:rPr lang="en-US" dirty="0" err="1"/>
              <a:t>tunga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54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8BF128-B236-4808-9B1E-928ED30B3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7313" y="0"/>
            <a:ext cx="905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CEC-9CA6-419D-BC55-6F5695E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76C1-9C87-4212-8850-4344B115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5" cy="34163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Removed variable with correlation more than 0.8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After removing highly correlated variables, only 13 variables have remained for modeling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Remaining attributes: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Appliances, Lights, RH_2, T4, RH_5, RH_6, T8, RH_9, </a:t>
            </a:r>
            <a:r>
              <a:rPr lang="en-US" dirty="0" err="1"/>
              <a:t>Press_mm_hg</a:t>
            </a:r>
            <a:r>
              <a:rPr lang="en-US" dirty="0"/>
              <a:t>, </a:t>
            </a:r>
            <a:r>
              <a:rPr lang="en-US" dirty="0" err="1"/>
              <a:t>RH_out</a:t>
            </a:r>
            <a:r>
              <a:rPr lang="en-US" dirty="0"/>
              <a:t>, 	Windspeed, 	Visibility, </a:t>
            </a:r>
            <a:r>
              <a:rPr lang="en-US" dirty="0" err="1"/>
              <a:t>Tdewpoint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Applying further modeling techniques to these attributes to find most important attribute that is influencing Appliances consumption very highly</a:t>
            </a:r>
          </a:p>
        </p:txBody>
      </p:sp>
    </p:spTree>
    <p:extLst>
      <p:ext uri="{BB962C8B-B14F-4D97-AF65-F5344CB8AC3E}">
        <p14:creationId xmlns:p14="http://schemas.microsoft.com/office/powerpoint/2010/main" val="231692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1995E-3075-4CFB-B481-442A8454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02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CEC-9CA6-419D-BC55-6F5695E1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76C1-9C87-4212-8850-4344B115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870854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Applied linear regression to the preprocessed data with 10 fold cross validation with 5 repeats</a:t>
            </a:r>
          </a:p>
        </p:txBody>
      </p:sp>
    </p:spTree>
    <p:extLst>
      <p:ext uri="{BB962C8B-B14F-4D97-AF65-F5344CB8AC3E}">
        <p14:creationId xmlns:p14="http://schemas.microsoft.com/office/powerpoint/2010/main" val="5917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AD27-AE4D-437E-949A-F707AD5E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80E0-3E99-4FC2-98BB-FF100EA9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67271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Study the electricity consumption in daily home appliances such as washing machines, televisions, microwaves etc.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Predict the appliances usage of electricity based on various factors that could influence the consumption of electricity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Developing prediction models can be useful for many applications such as detecting abnormal energy usage patterns, determining energy demand, to use in building performance simulation etc.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0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69A4-C91B-45F8-B4E3-36558D1E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5B45-F2DE-4887-99D5-28BECDDB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hlinkClick r:id="rId2"/>
              </a:rPr>
              <a:t>https://archive.ics.uci.edu/ml/datasets/Appliances+energy+prediction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US" dirty="0"/>
              <a:t>U</a:t>
            </a:r>
            <a:r>
              <a:rPr lang="en-GB" dirty="0"/>
              <a:t>CI Machine Learning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Instances:19735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Number of Attributes: 29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Target variable: Appliances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7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F94F-5895-496E-A538-A249D2F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Dataset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A1982C-50D9-442D-B6C2-C7813E9E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48" y="2320040"/>
            <a:ext cx="10149991" cy="41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450-0340-4AAE-A39E-DBB69BF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93-1813-47CA-AAF7-A806DC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72139"/>
            <a:ext cx="9685323" cy="41744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date time – represents the date and time when the temperature was calculated</a:t>
            </a:r>
            <a:endParaRPr lang="en-GB" dirty="0"/>
          </a:p>
          <a:p>
            <a:r>
              <a:rPr lang="en-US" dirty="0"/>
              <a:t>Appliances - shows the energy utilization in Watts</a:t>
            </a:r>
            <a:endParaRPr lang="en-GB" dirty="0"/>
          </a:p>
          <a:p>
            <a:r>
              <a:rPr lang="en-US" dirty="0"/>
              <a:t>lights - shows the energy utilization of light fixtures in the house in Watts</a:t>
            </a:r>
            <a:endParaRPr lang="en-GB" dirty="0"/>
          </a:p>
          <a:p>
            <a:r>
              <a:rPr lang="en-US" dirty="0"/>
              <a:t>T1 -  Temperature in kitchen area, in Celsius </a:t>
            </a:r>
            <a:endParaRPr lang="en-GB" dirty="0"/>
          </a:p>
          <a:p>
            <a:r>
              <a:rPr lang="en-US" dirty="0"/>
              <a:t>RH_1- Humidity in kitchen area, in % </a:t>
            </a:r>
            <a:endParaRPr lang="en-GB" dirty="0"/>
          </a:p>
          <a:p>
            <a:r>
              <a:rPr lang="en-US" dirty="0"/>
              <a:t>T2 - Temperature in living room area, in Celsius </a:t>
            </a:r>
            <a:endParaRPr lang="en-GB" dirty="0"/>
          </a:p>
          <a:p>
            <a:r>
              <a:rPr lang="en-US" dirty="0"/>
              <a:t>RH_2- Humidity in living room area, in % </a:t>
            </a:r>
            <a:endParaRPr lang="en-GB" dirty="0"/>
          </a:p>
          <a:p>
            <a:r>
              <a:rPr lang="en-US" dirty="0"/>
              <a:t>T3 - Temperature in laundry room area </a:t>
            </a:r>
            <a:endParaRPr lang="en-GB" dirty="0"/>
          </a:p>
          <a:p>
            <a:r>
              <a:rPr lang="en-US" dirty="0"/>
              <a:t>RH_3 - Humidity in laundry room area, in % </a:t>
            </a:r>
            <a:endParaRPr lang="en-GB" dirty="0"/>
          </a:p>
          <a:p>
            <a:r>
              <a:rPr lang="en-US" dirty="0"/>
              <a:t>T4 - Temperature in office room, in Celsius </a:t>
            </a:r>
            <a:endParaRPr lang="en-GB" dirty="0"/>
          </a:p>
          <a:p>
            <a:r>
              <a:rPr lang="en-US" dirty="0"/>
              <a:t>RH_4 - Humidity in office room, in % </a:t>
            </a:r>
            <a:endParaRPr lang="en-GB" dirty="0"/>
          </a:p>
          <a:p>
            <a:r>
              <a:rPr lang="en-US" dirty="0"/>
              <a:t>T5 - Temperature in bathroom, in Celsius </a:t>
            </a:r>
            <a:endParaRPr lang="en-GB" dirty="0"/>
          </a:p>
          <a:p>
            <a:r>
              <a:rPr lang="en-US" dirty="0"/>
              <a:t>RH_5 - Humidity in bathroom, in % </a:t>
            </a:r>
          </a:p>
          <a:p>
            <a:r>
              <a:rPr lang="en-US" dirty="0"/>
              <a:t>T6 - Temperature outside the building (north side), in Celsius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62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450-0340-4AAE-A39E-DBB69BFB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3593-1813-47CA-AAF7-A806DC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2139"/>
            <a:ext cx="9486542" cy="438647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RH_6 - Humidity outside the building (north side), in % </a:t>
            </a:r>
          </a:p>
          <a:p>
            <a:r>
              <a:rPr lang="en-US" dirty="0"/>
              <a:t>T7 - Temperature in ironing room, in Celsius </a:t>
            </a:r>
            <a:endParaRPr lang="en-GB" dirty="0"/>
          </a:p>
          <a:p>
            <a:r>
              <a:rPr lang="en-US" dirty="0"/>
              <a:t>RH_7 - Humidity in ironing room, in % </a:t>
            </a:r>
            <a:endParaRPr lang="en-GB" dirty="0"/>
          </a:p>
          <a:p>
            <a:r>
              <a:rPr lang="en-US" dirty="0"/>
              <a:t>T8 - Temperature in teenager room 2, in Celsius </a:t>
            </a:r>
            <a:endParaRPr lang="en-GB" dirty="0"/>
          </a:p>
          <a:p>
            <a:r>
              <a:rPr lang="en-US" dirty="0"/>
              <a:t>RH_8 -  Humidity in teenager room 2, in % </a:t>
            </a:r>
            <a:endParaRPr lang="en-GB" dirty="0"/>
          </a:p>
          <a:p>
            <a:r>
              <a:rPr lang="en-US" dirty="0"/>
              <a:t>T9 -  Temperature in parent’s room, in Celsius </a:t>
            </a:r>
            <a:endParaRPr lang="en-GB" dirty="0"/>
          </a:p>
          <a:p>
            <a:r>
              <a:rPr lang="en-US" dirty="0"/>
              <a:t>RH_9 -  Humidity in parent’s room, in % </a:t>
            </a:r>
            <a:endParaRPr lang="en-GB" dirty="0"/>
          </a:p>
          <a:p>
            <a:r>
              <a:rPr lang="en-US" dirty="0"/>
              <a:t>To - Temperature outside (from </a:t>
            </a:r>
            <a:r>
              <a:rPr lang="en-US" dirty="0" err="1"/>
              <a:t>Chievres</a:t>
            </a:r>
            <a:r>
              <a:rPr lang="en-US" dirty="0"/>
              <a:t> weather station), in Celsius </a:t>
            </a:r>
            <a:endParaRPr lang="en-GB" dirty="0"/>
          </a:p>
          <a:p>
            <a:r>
              <a:rPr lang="en-US" dirty="0"/>
              <a:t>Pressure (from </a:t>
            </a:r>
            <a:r>
              <a:rPr lang="en-US" dirty="0" err="1"/>
              <a:t>Chievres</a:t>
            </a:r>
            <a:r>
              <a:rPr lang="en-US" dirty="0"/>
              <a:t> weather station) - in mm Hg </a:t>
            </a:r>
            <a:endParaRPr lang="en-GB" dirty="0"/>
          </a:p>
          <a:p>
            <a:r>
              <a:rPr lang="en-US" dirty="0" err="1"/>
              <a:t>RH_out</a:t>
            </a:r>
            <a:r>
              <a:rPr lang="en-US" dirty="0"/>
              <a:t> - Humidity outside (from </a:t>
            </a:r>
            <a:r>
              <a:rPr lang="en-US" dirty="0" err="1"/>
              <a:t>Chievres</a:t>
            </a:r>
            <a:r>
              <a:rPr lang="en-US" dirty="0"/>
              <a:t> weather station), in % </a:t>
            </a:r>
            <a:endParaRPr lang="en-GB" dirty="0"/>
          </a:p>
          <a:p>
            <a:r>
              <a:rPr lang="en-US" dirty="0"/>
              <a:t>Wind speed (from </a:t>
            </a:r>
            <a:r>
              <a:rPr lang="en-US" dirty="0" err="1"/>
              <a:t>Chievres</a:t>
            </a:r>
            <a:r>
              <a:rPr lang="en-US" dirty="0"/>
              <a:t> weather station), in m/s </a:t>
            </a:r>
            <a:endParaRPr lang="en-GB" dirty="0"/>
          </a:p>
          <a:p>
            <a:r>
              <a:rPr lang="en-US" dirty="0"/>
              <a:t>Visibility (from </a:t>
            </a:r>
            <a:r>
              <a:rPr lang="en-US" dirty="0" err="1"/>
              <a:t>Chievres</a:t>
            </a:r>
            <a:r>
              <a:rPr lang="en-US" dirty="0"/>
              <a:t> weather station), in km </a:t>
            </a:r>
            <a:endParaRPr lang="en-GB" dirty="0"/>
          </a:p>
          <a:p>
            <a:r>
              <a:rPr lang="en-US" dirty="0" err="1"/>
              <a:t>Tdewpoint</a:t>
            </a:r>
            <a:r>
              <a:rPr lang="en-US" dirty="0"/>
              <a:t> (from </a:t>
            </a:r>
            <a:r>
              <a:rPr lang="en-US" dirty="0" err="1"/>
              <a:t>Chievres</a:t>
            </a:r>
            <a:r>
              <a:rPr lang="en-US" dirty="0"/>
              <a:t> weather station), Â°C </a:t>
            </a:r>
            <a:endParaRPr lang="en-GB" dirty="0"/>
          </a:p>
          <a:p>
            <a:r>
              <a:rPr lang="en-US" dirty="0"/>
              <a:t>rv1, Random variable 1 </a:t>
            </a:r>
            <a:endParaRPr lang="en-GB" dirty="0"/>
          </a:p>
          <a:p>
            <a:r>
              <a:rPr lang="en-US" dirty="0"/>
              <a:t>rv2, Random variable 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5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3E93-896A-44A4-BFD1-20E1B749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475B-0B2E-489A-9AF8-290DDE45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022715" cy="38900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Removed random variables rv1, rv2 and Date fields that are not needed for the models developed here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Studied the data using pairwise plots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Observed that few of the predictors data is skewed and applied </a:t>
            </a:r>
            <a:r>
              <a:rPr lang="en-US" dirty="0" err="1"/>
              <a:t>BoxCox</a:t>
            </a:r>
            <a:r>
              <a:rPr lang="en-US" dirty="0"/>
              <a:t> transformation, centering and scaling methods to make the distribution less skewed</a:t>
            </a:r>
          </a:p>
          <a:p>
            <a:r>
              <a:rPr lang="en-US" dirty="0"/>
              <a:t>For example: skewness of predictor RH_3 is 0.4716, after applying above transformations, skewness decreased to </a:t>
            </a:r>
          </a:p>
        </p:txBody>
      </p:sp>
    </p:spTree>
    <p:extLst>
      <p:ext uri="{BB962C8B-B14F-4D97-AF65-F5344CB8AC3E}">
        <p14:creationId xmlns:p14="http://schemas.microsoft.com/office/powerpoint/2010/main" val="36310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7AC85-1686-48BA-8EA7-8A7D39E4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2" y="1143005"/>
            <a:ext cx="9603535" cy="4945821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610A7-0B48-446F-A6B6-532E6479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66" y="469604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4404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10A7-0B48-446F-A6B6-532E647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3046-BD75-4C05-A47B-CF994280A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314" y="2739887"/>
            <a:ext cx="5661964" cy="3339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2010F-9632-408F-942A-0D9B7D64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78" y="2679435"/>
            <a:ext cx="57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</TotalTime>
  <Words>533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Appliances Energy Prediction</vt:lpstr>
      <vt:lpstr>Prediction Problem</vt:lpstr>
      <vt:lpstr>Dataset</vt:lpstr>
      <vt:lpstr>Dataset</vt:lpstr>
      <vt:lpstr>Attributes</vt:lpstr>
      <vt:lpstr>Attributes</vt:lpstr>
      <vt:lpstr>Data Preprocessing</vt:lpstr>
      <vt:lpstr>Data Preprocessing</vt:lpstr>
      <vt:lpstr>Data Preprocessing</vt:lpstr>
      <vt:lpstr>PowerPoint Presentation</vt:lpstr>
      <vt:lpstr>Data Preprocessing</vt:lpstr>
      <vt:lpstr>PowerPoint Presentation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Appliances Energy Prediction</dc:title>
  <dc:creator>Shravan Chintha</dc:creator>
  <cp:lastModifiedBy>Shravan Chintha</cp:lastModifiedBy>
  <cp:revision>26</cp:revision>
  <dcterms:created xsi:type="dcterms:W3CDTF">2017-12-06T23:49:28Z</dcterms:created>
  <dcterms:modified xsi:type="dcterms:W3CDTF">2017-12-07T03:39:10Z</dcterms:modified>
</cp:coreProperties>
</file>