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3" r:id="rId4"/>
    <p:sldId id="274" r:id="rId5"/>
    <p:sldId id="276" r:id="rId6"/>
    <p:sldId id="258" r:id="rId7"/>
    <p:sldId id="259" r:id="rId8"/>
    <p:sldId id="260" r:id="rId9"/>
    <p:sldId id="278" r:id="rId10"/>
    <p:sldId id="27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1953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3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0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56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7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84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132E17-DB03-4E28-BBB6-DA184FB90ED2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594214-E139-476F-AE63-0278D5547D4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1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515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64" y="1343064"/>
            <a:ext cx="9550581" cy="39396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73137" y="5742876"/>
            <a:ext cx="6703245" cy="587586"/>
          </a:xfrm>
        </p:spPr>
        <p:txBody>
          <a:bodyPr>
            <a:normAutofit/>
          </a:bodyPr>
          <a:lstStyle/>
          <a:p>
            <a:r>
              <a:rPr lang="en-US" sz="2800" dirty="0"/>
              <a:t>Dataset for Micro maps</a:t>
            </a:r>
          </a:p>
        </p:txBody>
      </p:sp>
    </p:spTree>
    <p:extLst>
      <p:ext uri="{BB962C8B-B14F-4D97-AF65-F5344CB8AC3E}">
        <p14:creationId xmlns:p14="http://schemas.microsoft.com/office/powerpoint/2010/main" val="19037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generated with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generated with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4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hoto, map, text, wall&#10;&#10;Description generated with very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hoto, map, text, different&#10;&#10;Description generated with very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hoto&#10;&#10;Description generated with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7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photo, map, showing&#10;&#10;Description generated with very high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2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68007" y="482600"/>
            <a:ext cx="4093878" cy="5133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29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8" y="482600"/>
            <a:ext cx="3939877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08" y="482600"/>
            <a:ext cx="3862876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9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 title="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Colleges offering Data Science courses in United States of America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this dataset?</a:t>
            </a:r>
          </a:p>
          <a:p>
            <a:pPr lvl="1"/>
            <a:r>
              <a:rPr lang="en-US" dirty="0"/>
              <a:t>As most of the students here are from Data Science major, thought it would be interesting!</a:t>
            </a:r>
          </a:p>
          <a:p>
            <a:pPr lvl="1"/>
            <a:endParaRPr lang="en-US" dirty="0"/>
          </a:p>
          <a:p>
            <a:r>
              <a:rPr lang="en-US" dirty="0"/>
              <a:t>Source: </a:t>
            </a:r>
            <a:r>
              <a:rPr lang="en-US" i="1" u="sng" dirty="0">
                <a:hlinkClick r:id="rId2"/>
              </a:rPr>
              <a:t>https://www.kaggle.com/datasets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8363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08" y="482600"/>
            <a:ext cx="3862876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32" y="482600"/>
            <a:ext cx="912602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screenshot, indoor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0" y="482600"/>
            <a:ext cx="9640172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1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8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41" name="Group 4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062730"/>
            <a:ext cx="9509759" cy="2852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0" y="4771514"/>
            <a:ext cx="10580856" cy="9505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cap="all" dirty="0"/>
              <a:t>Initial Dataset </a:t>
            </a:r>
          </a:p>
        </p:txBody>
      </p:sp>
    </p:spTree>
    <p:extLst>
      <p:ext uri="{BB962C8B-B14F-4D97-AF65-F5344CB8AC3E}">
        <p14:creationId xmlns:p14="http://schemas.microsoft.com/office/powerpoint/2010/main" val="11278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Lot of missing values (NAs for around 280 rows)</a:t>
            </a:r>
          </a:p>
          <a:p>
            <a:r>
              <a:rPr lang="en-US" dirty="0"/>
              <a:t>Imputed missing values using mean imputation method</a:t>
            </a:r>
          </a:p>
          <a:p>
            <a:r>
              <a:rPr lang="en-US" dirty="0"/>
              <a:t>Adjusted DELIVERY column to have same value which mentioned differently in the dataset</a:t>
            </a:r>
          </a:p>
          <a:p>
            <a:pPr lvl="1"/>
            <a:r>
              <a:rPr lang="en-US" dirty="0"/>
              <a:t>Ex: Online, campus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Campus</a:t>
            </a:r>
            <a:r>
              <a:rPr lang="en-US" dirty="0"/>
              <a:t>, online </a:t>
            </a:r>
            <a:br>
              <a:rPr lang="en-US" dirty="0"/>
            </a:br>
            <a:r>
              <a:rPr lang="en-US" dirty="0"/>
              <a:t>      Campus or Online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17636" y="3975651"/>
            <a:ext cx="516834" cy="675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626595" y="4128915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 or Online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93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26" y="921792"/>
            <a:ext cx="9580036" cy="2874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69000"/>
              </a:lnSpc>
            </a:pPr>
            <a:r>
              <a:rPr lang="en-US" sz="5600" cap="all"/>
              <a:t>Dataset after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95019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76393" y="5771763"/>
            <a:ext cx="6831673" cy="1086237"/>
          </a:xfrm>
        </p:spPr>
        <p:txBody>
          <a:bodyPr>
            <a:normAutofit/>
          </a:bodyPr>
          <a:lstStyle/>
          <a:p>
            <a:r>
              <a:rPr lang="en-US" sz="2800" dirty="0"/>
              <a:t>Types of Delivery Method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7105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2" y="482600"/>
            <a:ext cx="9967749" cy="5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0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22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 title="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9000"/>
              </a:lnSpc>
            </a:pPr>
            <a:r>
              <a:rPr lang="en-US" sz="5600" cap="all" dirty="0"/>
              <a:t>Universities in each state and their stats comparison per state</a:t>
            </a:r>
          </a:p>
        </p:txBody>
      </p:sp>
    </p:spTree>
    <p:extLst>
      <p:ext uri="{BB962C8B-B14F-4D97-AF65-F5344CB8AC3E}">
        <p14:creationId xmlns:p14="http://schemas.microsoft.com/office/powerpoint/2010/main" val="26249770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1391</TotalTime>
  <Words>82</Words>
  <Application>Microsoft Office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STAT 515</vt:lpstr>
      <vt:lpstr>Data Set</vt:lpstr>
      <vt:lpstr>Initial Dataset </vt:lpstr>
      <vt:lpstr>Pre-processing</vt:lpstr>
      <vt:lpstr>Dataset after pre-processing</vt:lpstr>
      <vt:lpstr>PowerPoint Presentation</vt:lpstr>
      <vt:lpstr>PowerPoint Presentation</vt:lpstr>
      <vt:lpstr>PowerPoint Presentation</vt:lpstr>
      <vt:lpstr>Universities in each state and their stats comparison per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Chintha</dc:creator>
  <cp:lastModifiedBy>Shravan Chintha</cp:lastModifiedBy>
  <cp:revision>43</cp:revision>
  <dcterms:created xsi:type="dcterms:W3CDTF">2017-05-10T02:32:29Z</dcterms:created>
  <dcterms:modified xsi:type="dcterms:W3CDTF">2017-05-11T08:56:50Z</dcterms:modified>
</cp:coreProperties>
</file>