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5" r:id="rId3"/>
    <p:sldId id="257" r:id="rId4"/>
    <p:sldId id="261" r:id="rId5"/>
    <p:sldId id="264" r:id="rId6"/>
    <p:sldId id="259" r:id="rId7"/>
    <p:sldId id="260" r:id="rId8"/>
    <p:sldId id="268" r:id="rId9"/>
    <p:sldId id="266" r:id="rId10"/>
    <p:sldId id="267" r:id="rId11"/>
    <p:sldId id="269" r:id="rId12"/>
    <p:sldId id="27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8" d="100"/>
          <a:sy n="78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B9A2B5-A755-4901-90FC-92AFE749FB96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C08559-B9D0-49C8-B445-E18E5E70DD9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5035296" cy="1752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BY :</a:t>
            </a:r>
          </a:p>
          <a:p>
            <a:pPr algn="l"/>
            <a:r>
              <a:rPr lang="en-US">
                <a:latin typeface="Times New Roman" pitchFamily="18" charset="0"/>
                <a:cs typeface="Times New Roman" pitchFamily="18" charset="0"/>
              </a:rPr>
              <a:t>Shravan Jagadam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" t="23610" r="58596" b="5255"/>
          <a:stretch/>
        </p:blipFill>
        <p:spPr>
          <a:xfrm>
            <a:off x="1600200" y="838200"/>
            <a:ext cx="6248400" cy="5715907"/>
          </a:xfrm>
        </p:spPr>
      </p:pic>
    </p:spTree>
    <p:extLst>
      <p:ext uri="{BB962C8B-B14F-4D97-AF65-F5344CB8AC3E}">
        <p14:creationId xmlns:p14="http://schemas.microsoft.com/office/powerpoint/2010/main" val="9770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7" r="85961" b="69965"/>
          <a:stretch/>
        </p:blipFill>
        <p:spPr>
          <a:xfrm>
            <a:off x="1981200" y="1981200"/>
            <a:ext cx="5541126" cy="2622804"/>
          </a:xfrm>
        </p:spPr>
      </p:pic>
    </p:spTree>
    <p:extLst>
      <p:ext uri="{BB962C8B-B14F-4D97-AF65-F5344CB8AC3E}">
        <p14:creationId xmlns:p14="http://schemas.microsoft.com/office/powerpoint/2010/main" val="22903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196" b="50952"/>
          <a:stretch/>
        </p:blipFill>
        <p:spPr>
          <a:xfrm>
            <a:off x="1219200" y="1364293"/>
            <a:ext cx="6873658" cy="38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Seating arrangement of specified show timings are stored in files.</a:t>
            </a:r>
          </a:p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implementing graphics, web technology this project will be user friendly.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Mastering c++  (by K. R. Venugopal, Rajkumar buyya)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Motivation and problem statement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systems and proposed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Expected results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and future scope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is aimed at developing a ticket reservation system for cinema hall.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will automate the reservation of tickets and enquiries about availability of the tickets.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This project includes seating arrangement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for customer to book tickets.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MOTIVATION AND 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rural areas, it is difficult to know the availability of required seats of cinema hall.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Book my show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Ticket New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PVR Cinemas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 Cinemas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458200" cy="5867400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is built by using c++ language.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header files used are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#include&lt;iostream&gt;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#include&lt;fstream&gt;.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with data members and member function respective to source code.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the main all the arrays are initialized to zero.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required information such as type of ticket, row and column are given to the console.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‘0’ is overwritten with ‘1’.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get a prompt that do you want to choose another ticket or not.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Files concept is used to store the seating arrangement of respective show timings.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733800" cy="51511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OUTPUT SCREEN: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32" b="81020"/>
          <a:stretch/>
        </p:blipFill>
        <p:spPr>
          <a:xfrm>
            <a:off x="1981200" y="1828800"/>
            <a:ext cx="5029200" cy="3258780"/>
          </a:xfrm>
        </p:spPr>
      </p:pic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" t="-708" r="63030" b="55949"/>
          <a:stretch/>
        </p:blipFill>
        <p:spPr>
          <a:xfrm>
            <a:off x="914400" y="1667005"/>
            <a:ext cx="7360690" cy="45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7"/>
          <a:stretch/>
        </p:blipFill>
        <p:spPr bwMode="auto">
          <a:xfrm>
            <a:off x="990600" y="914399"/>
            <a:ext cx="7162800" cy="590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2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</TotalTime>
  <Words>263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 2</vt:lpstr>
      <vt:lpstr>Flow</vt:lpstr>
      <vt:lpstr>MOVIE TICKET BOOKING SYSTEM</vt:lpstr>
      <vt:lpstr>Contents</vt:lpstr>
      <vt:lpstr>INTRODUCTION</vt:lpstr>
      <vt:lpstr>MOTIVATION AND PROBLEM STATEMENTS</vt:lpstr>
      <vt:lpstr>EXISTING SYSTEM:</vt:lpstr>
      <vt:lpstr>PowerPoint Presentation</vt:lpstr>
      <vt:lpstr>OUTPUT SCREEN: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pc</dc:creator>
  <cp:lastModifiedBy>shravan jagadam</cp:lastModifiedBy>
  <cp:revision>37</cp:revision>
  <dcterms:created xsi:type="dcterms:W3CDTF">2018-09-05T16:00:14Z</dcterms:created>
  <dcterms:modified xsi:type="dcterms:W3CDTF">2023-06-11T09:00:12Z</dcterms:modified>
</cp:coreProperties>
</file>