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6377" r:id="rId5"/>
    <p:sldId id="6378" r:id="rId6"/>
    <p:sldId id="6379" r:id="rId7"/>
    <p:sldId id="63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0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41DE4A-35B3-4B5B-98BF-C291ACCF1311}" v="30" dt="2023-04-18T15:10:42.630"/>
    <p1510:client id="{E6BE5C81-D9B9-4AE1-974E-7F6497657B0E}" v="77" dt="2023-04-19T07:47:16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8" autoAdjust="0"/>
    <p:restoredTop sz="94673" autoAdjust="0"/>
  </p:normalViewPr>
  <p:slideViewPr>
    <p:cSldViewPr snapToGrid="0">
      <p:cViewPr varScale="1">
        <p:scale>
          <a:sx n="64" d="100"/>
          <a:sy n="64" d="100"/>
        </p:scale>
        <p:origin x="137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58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avan Kumar RYAKAM" userId="4e9aedfa-3e40-4d75-98e9-fb4be488413a" providerId="ADAL" clId="{E6BE5C81-D9B9-4AE1-974E-7F6497657B0E}"/>
    <pc:docChg chg="undo custSel addSld delSld modSld">
      <pc:chgData name="Shravan Kumar RYAKAM" userId="4e9aedfa-3e40-4d75-98e9-fb4be488413a" providerId="ADAL" clId="{E6BE5C81-D9B9-4AE1-974E-7F6497657B0E}" dt="2023-04-19T08:01:50.881" v="540" actId="207"/>
      <pc:docMkLst>
        <pc:docMk/>
      </pc:docMkLst>
      <pc:sldChg chg="addSp delSp modSp mod addAnim delAnim">
        <pc:chgData name="Shravan Kumar RYAKAM" userId="4e9aedfa-3e40-4d75-98e9-fb4be488413a" providerId="ADAL" clId="{E6BE5C81-D9B9-4AE1-974E-7F6497657B0E}" dt="2023-04-19T07:46:30.878" v="500" actId="1076"/>
        <pc:sldMkLst>
          <pc:docMk/>
          <pc:sldMk cId="781025124" sldId="6377"/>
        </pc:sldMkLst>
        <pc:spChg chg="add mod">
          <ac:chgData name="Shravan Kumar RYAKAM" userId="4e9aedfa-3e40-4d75-98e9-fb4be488413a" providerId="ADAL" clId="{E6BE5C81-D9B9-4AE1-974E-7F6497657B0E}" dt="2023-04-19T06:55:14.887" v="234" actId="1076"/>
          <ac:spMkLst>
            <pc:docMk/>
            <pc:sldMk cId="781025124" sldId="6377"/>
            <ac:spMk id="2" creationId="{19E3C11A-4896-C7A4-568A-4DEBCD59E4DE}"/>
          </ac:spMkLst>
        </pc:spChg>
        <pc:spChg chg="mod">
          <ac:chgData name="Shravan Kumar RYAKAM" userId="4e9aedfa-3e40-4d75-98e9-fb4be488413a" providerId="ADAL" clId="{E6BE5C81-D9B9-4AE1-974E-7F6497657B0E}" dt="2023-04-19T06:57:55.243" v="244" actId="207"/>
          <ac:spMkLst>
            <pc:docMk/>
            <pc:sldMk cId="781025124" sldId="6377"/>
            <ac:spMk id="3" creationId="{501764F6-1CAB-38F2-E250-318023242B39}"/>
          </ac:spMkLst>
        </pc:spChg>
        <pc:spChg chg="mod">
          <ac:chgData name="Shravan Kumar RYAKAM" userId="4e9aedfa-3e40-4d75-98e9-fb4be488413a" providerId="ADAL" clId="{E6BE5C81-D9B9-4AE1-974E-7F6497657B0E}" dt="2023-04-19T06:59:21.183" v="252" actId="207"/>
          <ac:spMkLst>
            <pc:docMk/>
            <pc:sldMk cId="781025124" sldId="6377"/>
            <ac:spMk id="4" creationId="{68CEF00F-0F2D-9741-2CB0-2E68C813DCDB}"/>
          </ac:spMkLst>
        </pc:spChg>
        <pc:spChg chg="add del mod">
          <ac:chgData name="Shravan Kumar RYAKAM" userId="4e9aedfa-3e40-4d75-98e9-fb4be488413a" providerId="ADAL" clId="{E6BE5C81-D9B9-4AE1-974E-7F6497657B0E}" dt="2023-04-19T07:23:28.827" v="348" actId="478"/>
          <ac:spMkLst>
            <pc:docMk/>
            <pc:sldMk cId="781025124" sldId="6377"/>
            <ac:spMk id="8" creationId="{D004D475-2280-3499-ACB3-5050E01C0050}"/>
          </ac:spMkLst>
        </pc:spChg>
        <pc:spChg chg="add del mod">
          <ac:chgData name="Shravan Kumar RYAKAM" userId="4e9aedfa-3e40-4d75-98e9-fb4be488413a" providerId="ADAL" clId="{E6BE5C81-D9B9-4AE1-974E-7F6497657B0E}" dt="2023-04-19T07:27:56.499" v="388" actId="478"/>
          <ac:spMkLst>
            <pc:docMk/>
            <pc:sldMk cId="781025124" sldId="6377"/>
            <ac:spMk id="9" creationId="{7C2764C2-6AED-E4DE-21EF-5065D43FF7BF}"/>
          </ac:spMkLst>
        </pc:spChg>
        <pc:spChg chg="add mod">
          <ac:chgData name="Shravan Kumar RYAKAM" userId="4e9aedfa-3e40-4d75-98e9-fb4be488413a" providerId="ADAL" clId="{E6BE5C81-D9B9-4AE1-974E-7F6497657B0E}" dt="2023-04-19T07:37:52.669" v="462" actId="1076"/>
          <ac:spMkLst>
            <pc:docMk/>
            <pc:sldMk cId="781025124" sldId="6377"/>
            <ac:spMk id="10" creationId="{9D5B0E5A-BF35-E010-BBC0-F2E322A67932}"/>
          </ac:spMkLst>
        </pc:spChg>
        <pc:spChg chg="add mod">
          <ac:chgData name="Shravan Kumar RYAKAM" userId="4e9aedfa-3e40-4d75-98e9-fb4be488413a" providerId="ADAL" clId="{E6BE5C81-D9B9-4AE1-974E-7F6497657B0E}" dt="2023-04-19T07:41:35.646" v="482" actId="14100"/>
          <ac:spMkLst>
            <pc:docMk/>
            <pc:sldMk cId="781025124" sldId="6377"/>
            <ac:spMk id="11" creationId="{769F19F8-507F-AE28-769F-A0BA07770A0B}"/>
          </ac:spMkLst>
        </pc:spChg>
        <pc:spChg chg="add del mod">
          <ac:chgData name="Shravan Kumar RYAKAM" userId="4e9aedfa-3e40-4d75-98e9-fb4be488413a" providerId="ADAL" clId="{E6BE5C81-D9B9-4AE1-974E-7F6497657B0E}" dt="2023-04-19T07:23:28.827" v="348" actId="478"/>
          <ac:spMkLst>
            <pc:docMk/>
            <pc:sldMk cId="781025124" sldId="6377"/>
            <ac:spMk id="12" creationId="{861C91E0-5B27-8542-A8E1-FFA0A4FDFBDA}"/>
          </ac:spMkLst>
        </pc:spChg>
        <pc:spChg chg="add mod">
          <ac:chgData name="Shravan Kumar RYAKAM" userId="4e9aedfa-3e40-4d75-98e9-fb4be488413a" providerId="ADAL" clId="{E6BE5C81-D9B9-4AE1-974E-7F6497657B0E}" dt="2023-04-19T07:40:24.497" v="477" actId="1076"/>
          <ac:spMkLst>
            <pc:docMk/>
            <pc:sldMk cId="781025124" sldId="6377"/>
            <ac:spMk id="13" creationId="{820EDDE6-BCBA-5CB5-6ACF-1B0709E6653D}"/>
          </ac:spMkLst>
        </pc:spChg>
        <pc:spChg chg="del mod">
          <ac:chgData name="Shravan Kumar RYAKAM" userId="4e9aedfa-3e40-4d75-98e9-fb4be488413a" providerId="ADAL" clId="{E6BE5C81-D9B9-4AE1-974E-7F6497657B0E}" dt="2023-04-19T07:23:53.315" v="353" actId="478"/>
          <ac:spMkLst>
            <pc:docMk/>
            <pc:sldMk cId="781025124" sldId="6377"/>
            <ac:spMk id="14" creationId="{DED6CC24-1FB6-B195-987F-0C3FCC9E5F4D}"/>
          </ac:spMkLst>
        </pc:spChg>
        <pc:spChg chg="add del mod">
          <ac:chgData name="Shravan Kumar RYAKAM" userId="4e9aedfa-3e40-4d75-98e9-fb4be488413a" providerId="ADAL" clId="{E6BE5C81-D9B9-4AE1-974E-7F6497657B0E}" dt="2023-04-19T07:23:28.827" v="348" actId="478"/>
          <ac:spMkLst>
            <pc:docMk/>
            <pc:sldMk cId="781025124" sldId="6377"/>
            <ac:spMk id="17" creationId="{60E4921A-5E04-66DC-0C45-703E9CA1A49F}"/>
          </ac:spMkLst>
        </pc:spChg>
        <pc:spChg chg="add mod">
          <ac:chgData name="Shravan Kumar RYAKAM" userId="4e9aedfa-3e40-4d75-98e9-fb4be488413a" providerId="ADAL" clId="{E6BE5C81-D9B9-4AE1-974E-7F6497657B0E}" dt="2023-04-19T07:40:42.332" v="480" actId="14100"/>
          <ac:spMkLst>
            <pc:docMk/>
            <pc:sldMk cId="781025124" sldId="6377"/>
            <ac:spMk id="19" creationId="{386206AF-992C-A29F-A5D5-7B37D6F4B889}"/>
          </ac:spMkLst>
        </pc:spChg>
        <pc:spChg chg="add del mod">
          <ac:chgData name="Shravan Kumar RYAKAM" userId="4e9aedfa-3e40-4d75-98e9-fb4be488413a" providerId="ADAL" clId="{E6BE5C81-D9B9-4AE1-974E-7F6497657B0E}" dt="2023-04-19T07:23:28.827" v="348" actId="478"/>
          <ac:spMkLst>
            <pc:docMk/>
            <pc:sldMk cId="781025124" sldId="6377"/>
            <ac:spMk id="20" creationId="{C02C855C-C57B-D14E-F307-9F05467DF080}"/>
          </ac:spMkLst>
        </pc:spChg>
        <pc:spChg chg="mod">
          <ac:chgData name="Shravan Kumar RYAKAM" userId="4e9aedfa-3e40-4d75-98e9-fb4be488413a" providerId="ADAL" clId="{E6BE5C81-D9B9-4AE1-974E-7F6497657B0E}" dt="2023-04-19T07:04:42.022" v="285" actId="1076"/>
          <ac:spMkLst>
            <pc:docMk/>
            <pc:sldMk cId="781025124" sldId="6377"/>
            <ac:spMk id="21" creationId="{0CE1A73D-EA15-438F-B43D-4CCB6764FCFE}"/>
          </ac:spMkLst>
        </pc:spChg>
        <pc:spChg chg="add mod">
          <ac:chgData name="Shravan Kumar RYAKAM" userId="4e9aedfa-3e40-4d75-98e9-fb4be488413a" providerId="ADAL" clId="{E6BE5C81-D9B9-4AE1-974E-7F6497657B0E}" dt="2023-04-19T07:42:08.840" v="486" actId="6549"/>
          <ac:spMkLst>
            <pc:docMk/>
            <pc:sldMk cId="781025124" sldId="6377"/>
            <ac:spMk id="24" creationId="{B7862DE3-A2C7-5B53-08B3-78EA896FD24D}"/>
          </ac:spMkLst>
        </pc:spChg>
        <pc:spChg chg="add mod">
          <ac:chgData name="Shravan Kumar RYAKAM" userId="4e9aedfa-3e40-4d75-98e9-fb4be488413a" providerId="ADAL" clId="{E6BE5C81-D9B9-4AE1-974E-7F6497657B0E}" dt="2023-04-19T07:42:15.579" v="487" actId="1076"/>
          <ac:spMkLst>
            <pc:docMk/>
            <pc:sldMk cId="781025124" sldId="6377"/>
            <ac:spMk id="26" creationId="{A5CBD908-6649-F845-BAB0-B9EE53573279}"/>
          </ac:spMkLst>
        </pc:spChg>
        <pc:spChg chg="add del mod">
          <ac:chgData name="Shravan Kumar RYAKAM" userId="4e9aedfa-3e40-4d75-98e9-fb4be488413a" providerId="ADAL" clId="{E6BE5C81-D9B9-4AE1-974E-7F6497657B0E}" dt="2023-04-19T07:23:28.827" v="348" actId="478"/>
          <ac:spMkLst>
            <pc:docMk/>
            <pc:sldMk cId="781025124" sldId="6377"/>
            <ac:spMk id="27" creationId="{85CD8048-C547-F176-5B4E-F4F9B4D8C817}"/>
          </ac:spMkLst>
        </pc:spChg>
        <pc:spChg chg="add mod">
          <ac:chgData name="Shravan Kumar RYAKAM" userId="4e9aedfa-3e40-4d75-98e9-fb4be488413a" providerId="ADAL" clId="{E6BE5C81-D9B9-4AE1-974E-7F6497657B0E}" dt="2023-04-19T07:41:47.649" v="483" actId="1076"/>
          <ac:spMkLst>
            <pc:docMk/>
            <pc:sldMk cId="781025124" sldId="6377"/>
            <ac:spMk id="31" creationId="{DEF3C388-8794-9545-CDD0-F7835F681386}"/>
          </ac:spMkLst>
        </pc:spChg>
        <pc:spChg chg="add del mod">
          <ac:chgData name="Shravan Kumar RYAKAM" userId="4e9aedfa-3e40-4d75-98e9-fb4be488413a" providerId="ADAL" clId="{E6BE5C81-D9B9-4AE1-974E-7F6497657B0E}" dt="2023-04-19T07:28:10.776" v="392"/>
          <ac:spMkLst>
            <pc:docMk/>
            <pc:sldMk cId="781025124" sldId="6377"/>
            <ac:spMk id="34" creationId="{4A307692-EA31-5651-99AD-494A103045A1}"/>
          </ac:spMkLst>
        </pc:spChg>
        <pc:spChg chg="del mod">
          <ac:chgData name="Shravan Kumar RYAKAM" userId="4e9aedfa-3e40-4d75-98e9-fb4be488413a" providerId="ADAL" clId="{E6BE5C81-D9B9-4AE1-974E-7F6497657B0E}" dt="2023-04-19T07:23:47.545" v="352" actId="478"/>
          <ac:spMkLst>
            <pc:docMk/>
            <pc:sldMk cId="781025124" sldId="6377"/>
            <ac:spMk id="36" creationId="{6B58E115-2B02-C740-3B7F-57356A00294D}"/>
          </ac:spMkLst>
        </pc:spChg>
        <pc:spChg chg="mod">
          <ac:chgData name="Shravan Kumar RYAKAM" userId="4e9aedfa-3e40-4d75-98e9-fb4be488413a" providerId="ADAL" clId="{E6BE5C81-D9B9-4AE1-974E-7F6497657B0E}" dt="2023-04-19T06:58:10.300" v="245" actId="207"/>
          <ac:spMkLst>
            <pc:docMk/>
            <pc:sldMk cId="781025124" sldId="6377"/>
            <ac:spMk id="59" creationId="{14605CDF-3A46-4540-83C3-B2DC34E36D92}"/>
          </ac:spMkLst>
        </pc:spChg>
        <pc:spChg chg="mod">
          <ac:chgData name="Shravan Kumar RYAKAM" userId="4e9aedfa-3e40-4d75-98e9-fb4be488413a" providerId="ADAL" clId="{E6BE5C81-D9B9-4AE1-974E-7F6497657B0E}" dt="2023-04-19T06:21:18.162" v="93" actId="1076"/>
          <ac:spMkLst>
            <pc:docMk/>
            <pc:sldMk cId="781025124" sldId="6377"/>
            <ac:spMk id="61" creationId="{6488D893-06F2-459D-898B-583C3E499B55}"/>
          </ac:spMkLst>
        </pc:spChg>
        <pc:spChg chg="mod">
          <ac:chgData name="Shravan Kumar RYAKAM" userId="4e9aedfa-3e40-4d75-98e9-fb4be488413a" providerId="ADAL" clId="{E6BE5C81-D9B9-4AE1-974E-7F6497657B0E}" dt="2023-04-19T07:46:30.878" v="500" actId="1076"/>
          <ac:spMkLst>
            <pc:docMk/>
            <pc:sldMk cId="781025124" sldId="6377"/>
            <ac:spMk id="62" creationId="{B4CF7D50-FB1E-43E7-B8D5-83F21DBFD010}"/>
          </ac:spMkLst>
        </pc:spChg>
        <pc:picChg chg="mod">
          <ac:chgData name="Shravan Kumar RYAKAM" userId="4e9aedfa-3e40-4d75-98e9-fb4be488413a" providerId="ADAL" clId="{E6BE5C81-D9B9-4AE1-974E-7F6497657B0E}" dt="2023-04-19T05:52:50.580" v="4" actId="1076"/>
          <ac:picMkLst>
            <pc:docMk/>
            <pc:sldMk cId="781025124" sldId="6377"/>
            <ac:picMk id="23" creationId="{1CD41D19-FA0B-4024-8E94-9FA3AE217BFA}"/>
          </ac:picMkLst>
        </pc:picChg>
        <pc:picChg chg="mod">
          <ac:chgData name="Shravan Kumar RYAKAM" userId="4e9aedfa-3e40-4d75-98e9-fb4be488413a" providerId="ADAL" clId="{E6BE5C81-D9B9-4AE1-974E-7F6497657B0E}" dt="2023-04-19T06:55:16.459" v="235" actId="1076"/>
          <ac:picMkLst>
            <pc:docMk/>
            <pc:sldMk cId="781025124" sldId="6377"/>
            <ac:picMk id="40" creationId="{FF2ED178-A532-727F-B899-D57AE3E42398}"/>
          </ac:picMkLst>
        </pc:picChg>
      </pc:sldChg>
      <pc:sldChg chg="modSp del mod">
        <pc:chgData name="Shravan Kumar RYAKAM" userId="4e9aedfa-3e40-4d75-98e9-fb4be488413a" providerId="ADAL" clId="{E6BE5C81-D9B9-4AE1-974E-7F6497657B0E}" dt="2023-04-19T06:17:58.117" v="79" actId="2696"/>
        <pc:sldMkLst>
          <pc:docMk/>
          <pc:sldMk cId="590726717" sldId="6378"/>
        </pc:sldMkLst>
        <pc:spChg chg="mod">
          <ac:chgData name="Shravan Kumar RYAKAM" userId="4e9aedfa-3e40-4d75-98e9-fb4be488413a" providerId="ADAL" clId="{E6BE5C81-D9B9-4AE1-974E-7F6497657B0E}" dt="2023-04-19T06:09:40.588" v="48" actId="1076"/>
          <ac:spMkLst>
            <pc:docMk/>
            <pc:sldMk cId="590726717" sldId="6378"/>
            <ac:spMk id="8" creationId="{D004D475-2280-3499-ACB3-5050E01C0050}"/>
          </ac:spMkLst>
        </pc:spChg>
        <pc:spChg chg="mod">
          <ac:chgData name="Shravan Kumar RYAKAM" userId="4e9aedfa-3e40-4d75-98e9-fb4be488413a" providerId="ADAL" clId="{E6BE5C81-D9B9-4AE1-974E-7F6497657B0E}" dt="2023-04-19T06:11:44.888" v="57" actId="255"/>
          <ac:spMkLst>
            <pc:docMk/>
            <pc:sldMk cId="590726717" sldId="6378"/>
            <ac:spMk id="12" creationId="{861C91E0-5B27-8542-A8E1-FFA0A4FDFBDA}"/>
          </ac:spMkLst>
        </pc:spChg>
        <pc:spChg chg="mod">
          <ac:chgData name="Shravan Kumar RYAKAM" userId="4e9aedfa-3e40-4d75-98e9-fb4be488413a" providerId="ADAL" clId="{E6BE5C81-D9B9-4AE1-974E-7F6497657B0E}" dt="2023-04-19T06:09:30.585" v="47" actId="1076"/>
          <ac:spMkLst>
            <pc:docMk/>
            <pc:sldMk cId="590726717" sldId="6378"/>
            <ac:spMk id="14" creationId="{DED6CC24-1FB6-B195-987F-0C3FCC9E5F4D}"/>
          </ac:spMkLst>
        </pc:spChg>
        <pc:spChg chg="mod">
          <ac:chgData name="Shravan Kumar RYAKAM" userId="4e9aedfa-3e40-4d75-98e9-fb4be488413a" providerId="ADAL" clId="{E6BE5C81-D9B9-4AE1-974E-7F6497657B0E}" dt="2023-04-19T06:11:02.584" v="53" actId="1076"/>
          <ac:spMkLst>
            <pc:docMk/>
            <pc:sldMk cId="590726717" sldId="6378"/>
            <ac:spMk id="17" creationId="{60E4921A-5E04-66DC-0C45-703E9CA1A49F}"/>
          </ac:spMkLst>
        </pc:spChg>
        <pc:spChg chg="mod">
          <ac:chgData name="Shravan Kumar RYAKAM" userId="4e9aedfa-3e40-4d75-98e9-fb4be488413a" providerId="ADAL" clId="{E6BE5C81-D9B9-4AE1-974E-7F6497657B0E}" dt="2023-04-19T06:10:32.477" v="52" actId="1076"/>
          <ac:spMkLst>
            <pc:docMk/>
            <pc:sldMk cId="590726717" sldId="6378"/>
            <ac:spMk id="20" creationId="{C02C855C-C57B-D14E-F307-9F05467DF080}"/>
          </ac:spMkLst>
        </pc:spChg>
        <pc:spChg chg="mod">
          <ac:chgData name="Shravan Kumar RYAKAM" userId="4e9aedfa-3e40-4d75-98e9-fb4be488413a" providerId="ADAL" clId="{E6BE5C81-D9B9-4AE1-974E-7F6497657B0E}" dt="2023-04-19T06:10:18.831" v="50" actId="1076"/>
          <ac:spMkLst>
            <pc:docMk/>
            <pc:sldMk cId="590726717" sldId="6378"/>
            <ac:spMk id="27" creationId="{85CD8048-C547-F176-5B4E-F4F9B4D8C817}"/>
          </ac:spMkLst>
        </pc:spChg>
        <pc:spChg chg="mod">
          <ac:chgData name="Shravan Kumar RYAKAM" userId="4e9aedfa-3e40-4d75-98e9-fb4be488413a" providerId="ADAL" clId="{E6BE5C81-D9B9-4AE1-974E-7F6497657B0E}" dt="2023-04-19T06:11:13.777" v="55" actId="14100"/>
          <ac:spMkLst>
            <pc:docMk/>
            <pc:sldMk cId="590726717" sldId="6378"/>
            <ac:spMk id="36" creationId="{6B58E115-2B02-C740-3B7F-57356A00294D}"/>
          </ac:spMkLst>
        </pc:spChg>
      </pc:sldChg>
      <pc:sldChg chg="modSp add mod">
        <pc:chgData name="Shravan Kumar RYAKAM" userId="4e9aedfa-3e40-4d75-98e9-fb4be488413a" providerId="ADAL" clId="{E6BE5C81-D9B9-4AE1-974E-7F6497657B0E}" dt="2023-04-19T07:56:01.934" v="518" actId="207"/>
        <pc:sldMkLst>
          <pc:docMk/>
          <pc:sldMk cId="980114185" sldId="6378"/>
        </pc:sldMkLst>
        <pc:spChg chg="mod">
          <ac:chgData name="Shravan Kumar RYAKAM" userId="4e9aedfa-3e40-4d75-98e9-fb4be488413a" providerId="ADAL" clId="{E6BE5C81-D9B9-4AE1-974E-7F6497657B0E}" dt="2023-04-19T07:43:11.066" v="494" actId="207"/>
          <ac:spMkLst>
            <pc:docMk/>
            <pc:sldMk cId="980114185" sldId="6378"/>
            <ac:spMk id="5" creationId="{15B78216-49D3-8CC9-804F-7370D67D3A2F}"/>
          </ac:spMkLst>
        </pc:spChg>
        <pc:spChg chg="mod">
          <ac:chgData name="Shravan Kumar RYAKAM" userId="4e9aedfa-3e40-4d75-98e9-fb4be488413a" providerId="ADAL" clId="{E6BE5C81-D9B9-4AE1-974E-7F6497657B0E}" dt="2023-04-19T07:43:11.066" v="494" actId="207"/>
          <ac:spMkLst>
            <pc:docMk/>
            <pc:sldMk cId="980114185" sldId="6378"/>
            <ac:spMk id="6" creationId="{70E05241-C9C4-F0CC-22EA-48087978C29E}"/>
          </ac:spMkLst>
        </pc:spChg>
        <pc:spChg chg="mod">
          <ac:chgData name="Shravan Kumar RYAKAM" userId="4e9aedfa-3e40-4d75-98e9-fb4be488413a" providerId="ADAL" clId="{E6BE5C81-D9B9-4AE1-974E-7F6497657B0E}" dt="2023-04-19T07:55:48.340" v="515" actId="207"/>
          <ac:spMkLst>
            <pc:docMk/>
            <pc:sldMk cId="980114185" sldId="6378"/>
            <ac:spMk id="10" creationId="{9D5B0E5A-BF35-E010-BBC0-F2E322A67932}"/>
          </ac:spMkLst>
        </pc:spChg>
        <pc:spChg chg="mod">
          <ac:chgData name="Shravan Kumar RYAKAM" userId="4e9aedfa-3e40-4d75-98e9-fb4be488413a" providerId="ADAL" clId="{E6BE5C81-D9B9-4AE1-974E-7F6497657B0E}" dt="2023-04-19T07:43:01.410" v="492" actId="207"/>
          <ac:spMkLst>
            <pc:docMk/>
            <pc:sldMk cId="980114185" sldId="6378"/>
            <ac:spMk id="21" creationId="{0CE1A73D-EA15-438F-B43D-4CCB6764FCFE}"/>
          </ac:spMkLst>
        </pc:spChg>
        <pc:spChg chg="mod">
          <ac:chgData name="Shravan Kumar RYAKAM" userId="4e9aedfa-3e40-4d75-98e9-fb4be488413a" providerId="ADAL" clId="{E6BE5C81-D9B9-4AE1-974E-7F6497657B0E}" dt="2023-04-19T07:56:01.934" v="518" actId="207"/>
          <ac:spMkLst>
            <pc:docMk/>
            <pc:sldMk cId="980114185" sldId="6378"/>
            <ac:spMk id="24" creationId="{B7862DE3-A2C7-5B53-08B3-78EA896FD24D}"/>
          </ac:spMkLst>
        </pc:spChg>
        <pc:spChg chg="mod">
          <ac:chgData name="Shravan Kumar RYAKAM" userId="4e9aedfa-3e40-4d75-98e9-fb4be488413a" providerId="ADAL" clId="{E6BE5C81-D9B9-4AE1-974E-7F6497657B0E}" dt="2023-04-19T07:55:58.636" v="517" actId="207"/>
          <ac:spMkLst>
            <pc:docMk/>
            <pc:sldMk cId="980114185" sldId="6378"/>
            <ac:spMk id="26" creationId="{A5CBD908-6649-F845-BAB0-B9EE53573279}"/>
          </ac:spMkLst>
        </pc:spChg>
        <pc:spChg chg="mod">
          <ac:chgData name="Shravan Kumar RYAKAM" userId="4e9aedfa-3e40-4d75-98e9-fb4be488413a" providerId="ADAL" clId="{E6BE5C81-D9B9-4AE1-974E-7F6497657B0E}" dt="2023-04-19T07:55:44.234" v="514" actId="207"/>
          <ac:spMkLst>
            <pc:docMk/>
            <pc:sldMk cId="980114185" sldId="6378"/>
            <ac:spMk id="31" creationId="{DEF3C388-8794-9545-CDD0-F7835F681386}"/>
          </ac:spMkLst>
        </pc:spChg>
      </pc:sldChg>
      <pc:sldChg chg="addSp delSp modSp add del mod modShow">
        <pc:chgData name="Shravan Kumar RYAKAM" userId="4e9aedfa-3e40-4d75-98e9-fb4be488413a" providerId="ADAL" clId="{E6BE5C81-D9B9-4AE1-974E-7F6497657B0E}" dt="2023-04-19T07:41:19.770" v="481" actId="2696"/>
        <pc:sldMkLst>
          <pc:docMk/>
          <pc:sldMk cId="3138500000" sldId="6378"/>
        </pc:sldMkLst>
        <pc:spChg chg="add mod">
          <ac:chgData name="Shravan Kumar RYAKAM" userId="4e9aedfa-3e40-4d75-98e9-fb4be488413a" providerId="ADAL" clId="{E6BE5C81-D9B9-4AE1-974E-7F6497657B0E}" dt="2023-04-19T06:54:43.317" v="231" actId="1076"/>
          <ac:spMkLst>
            <pc:docMk/>
            <pc:sldMk cId="3138500000" sldId="6378"/>
            <ac:spMk id="2" creationId="{28CE61B7-5C2A-E462-04DB-B814584139F5}"/>
          </ac:spMkLst>
        </pc:spChg>
        <pc:spChg chg="mod">
          <ac:chgData name="Shravan Kumar RYAKAM" userId="4e9aedfa-3e40-4d75-98e9-fb4be488413a" providerId="ADAL" clId="{E6BE5C81-D9B9-4AE1-974E-7F6497657B0E}" dt="2023-04-19T06:57:49.590" v="243" actId="207"/>
          <ac:spMkLst>
            <pc:docMk/>
            <pc:sldMk cId="3138500000" sldId="6378"/>
            <ac:spMk id="3" creationId="{501764F6-1CAB-38F2-E250-318023242B39}"/>
          </ac:spMkLst>
        </pc:spChg>
        <pc:spChg chg="mod">
          <ac:chgData name="Shravan Kumar RYAKAM" userId="4e9aedfa-3e40-4d75-98e9-fb4be488413a" providerId="ADAL" clId="{E6BE5C81-D9B9-4AE1-974E-7F6497657B0E}" dt="2023-04-19T06:59:07.373" v="250" actId="207"/>
          <ac:spMkLst>
            <pc:docMk/>
            <pc:sldMk cId="3138500000" sldId="6378"/>
            <ac:spMk id="4" creationId="{68CEF00F-0F2D-9741-2CB0-2E68C813DCDB}"/>
          </ac:spMkLst>
        </pc:spChg>
        <pc:spChg chg="mod">
          <ac:chgData name="Shravan Kumar RYAKAM" userId="4e9aedfa-3e40-4d75-98e9-fb4be488413a" providerId="ADAL" clId="{E6BE5C81-D9B9-4AE1-974E-7F6497657B0E}" dt="2023-04-19T06:19:33.359" v="85" actId="207"/>
          <ac:spMkLst>
            <pc:docMk/>
            <pc:sldMk cId="3138500000" sldId="6378"/>
            <ac:spMk id="6" creationId="{70E05241-C9C4-F0CC-22EA-48087978C29E}"/>
          </ac:spMkLst>
        </pc:spChg>
        <pc:spChg chg="mod">
          <ac:chgData name="Shravan Kumar RYAKAM" userId="4e9aedfa-3e40-4d75-98e9-fb4be488413a" providerId="ADAL" clId="{E6BE5C81-D9B9-4AE1-974E-7F6497657B0E}" dt="2023-04-19T07:21:42.899" v="342" actId="1076"/>
          <ac:spMkLst>
            <pc:docMk/>
            <pc:sldMk cId="3138500000" sldId="6378"/>
            <ac:spMk id="8" creationId="{D004D475-2280-3499-ACB3-5050E01C0050}"/>
          </ac:spMkLst>
        </pc:spChg>
        <pc:spChg chg="add del">
          <ac:chgData name="Shravan Kumar RYAKAM" userId="4e9aedfa-3e40-4d75-98e9-fb4be488413a" providerId="ADAL" clId="{E6BE5C81-D9B9-4AE1-974E-7F6497657B0E}" dt="2023-04-19T07:16:08.595" v="308" actId="11529"/>
          <ac:spMkLst>
            <pc:docMk/>
            <pc:sldMk cId="3138500000" sldId="6378"/>
            <ac:spMk id="9" creationId="{4C4B520E-ED38-9D90-61E4-6D125579A9F6}"/>
          </ac:spMkLst>
        </pc:spChg>
        <pc:spChg chg="mod">
          <ac:chgData name="Shravan Kumar RYAKAM" userId="4e9aedfa-3e40-4d75-98e9-fb4be488413a" providerId="ADAL" clId="{E6BE5C81-D9B9-4AE1-974E-7F6497657B0E}" dt="2023-04-19T07:21:54.570" v="343" actId="1076"/>
          <ac:spMkLst>
            <pc:docMk/>
            <pc:sldMk cId="3138500000" sldId="6378"/>
            <ac:spMk id="12" creationId="{861C91E0-5B27-8542-A8E1-FFA0A4FDFBDA}"/>
          </ac:spMkLst>
        </pc:spChg>
        <pc:spChg chg="mod">
          <ac:chgData name="Shravan Kumar RYAKAM" userId="4e9aedfa-3e40-4d75-98e9-fb4be488413a" providerId="ADAL" clId="{E6BE5C81-D9B9-4AE1-974E-7F6497657B0E}" dt="2023-04-19T07:20:21.337" v="327" actId="1037"/>
          <ac:spMkLst>
            <pc:docMk/>
            <pc:sldMk cId="3138500000" sldId="6378"/>
            <ac:spMk id="14" creationId="{DED6CC24-1FB6-B195-987F-0C3FCC9E5F4D}"/>
          </ac:spMkLst>
        </pc:spChg>
        <pc:spChg chg="mod">
          <ac:chgData name="Shravan Kumar RYAKAM" userId="4e9aedfa-3e40-4d75-98e9-fb4be488413a" providerId="ADAL" clId="{E6BE5C81-D9B9-4AE1-974E-7F6497657B0E}" dt="2023-04-19T07:13:37.850" v="298" actId="14861"/>
          <ac:spMkLst>
            <pc:docMk/>
            <pc:sldMk cId="3138500000" sldId="6378"/>
            <ac:spMk id="17" creationId="{60E4921A-5E04-66DC-0C45-703E9CA1A49F}"/>
          </ac:spMkLst>
        </pc:spChg>
        <pc:spChg chg="mod">
          <ac:chgData name="Shravan Kumar RYAKAM" userId="4e9aedfa-3e40-4d75-98e9-fb4be488413a" providerId="ADAL" clId="{E6BE5C81-D9B9-4AE1-974E-7F6497657B0E}" dt="2023-04-19T07:13:37.850" v="298" actId="14861"/>
          <ac:spMkLst>
            <pc:docMk/>
            <pc:sldMk cId="3138500000" sldId="6378"/>
            <ac:spMk id="20" creationId="{C02C855C-C57B-D14E-F307-9F05467DF080}"/>
          </ac:spMkLst>
        </pc:spChg>
        <pc:spChg chg="mod">
          <ac:chgData name="Shravan Kumar RYAKAM" userId="4e9aedfa-3e40-4d75-98e9-fb4be488413a" providerId="ADAL" clId="{E6BE5C81-D9B9-4AE1-974E-7F6497657B0E}" dt="2023-04-19T06:19:29.718" v="84" actId="207"/>
          <ac:spMkLst>
            <pc:docMk/>
            <pc:sldMk cId="3138500000" sldId="6378"/>
            <ac:spMk id="21" creationId="{0CE1A73D-EA15-438F-B43D-4CCB6764FCFE}"/>
          </ac:spMkLst>
        </pc:spChg>
        <pc:spChg chg="mod">
          <ac:chgData name="Shravan Kumar RYAKAM" userId="4e9aedfa-3e40-4d75-98e9-fb4be488413a" providerId="ADAL" clId="{E6BE5C81-D9B9-4AE1-974E-7F6497657B0E}" dt="2023-04-19T07:13:37.850" v="298" actId="14861"/>
          <ac:spMkLst>
            <pc:docMk/>
            <pc:sldMk cId="3138500000" sldId="6378"/>
            <ac:spMk id="27" creationId="{85CD8048-C547-F176-5B4E-F4F9B4D8C817}"/>
          </ac:spMkLst>
        </pc:spChg>
        <pc:spChg chg="mod">
          <ac:chgData name="Shravan Kumar RYAKAM" userId="4e9aedfa-3e40-4d75-98e9-fb4be488413a" providerId="ADAL" clId="{E6BE5C81-D9B9-4AE1-974E-7F6497657B0E}" dt="2023-04-19T07:20:29.513" v="338" actId="1036"/>
          <ac:spMkLst>
            <pc:docMk/>
            <pc:sldMk cId="3138500000" sldId="6378"/>
            <ac:spMk id="36" creationId="{6B58E115-2B02-C740-3B7F-57356A00294D}"/>
          </ac:spMkLst>
        </pc:spChg>
        <pc:spChg chg="del">
          <ac:chgData name="Shravan Kumar RYAKAM" userId="4e9aedfa-3e40-4d75-98e9-fb4be488413a" providerId="ADAL" clId="{E6BE5C81-D9B9-4AE1-974E-7F6497657B0E}" dt="2023-04-19T06:54:35.059" v="230" actId="478"/>
          <ac:spMkLst>
            <pc:docMk/>
            <pc:sldMk cId="3138500000" sldId="6378"/>
            <ac:spMk id="38" creationId="{ACCF62B8-889D-AC3A-5F75-64DE6F74F70B}"/>
          </ac:spMkLst>
        </pc:spChg>
        <pc:spChg chg="mod">
          <ac:chgData name="Shravan Kumar RYAKAM" userId="4e9aedfa-3e40-4d75-98e9-fb4be488413a" providerId="ADAL" clId="{E6BE5C81-D9B9-4AE1-974E-7F6497657B0E}" dt="2023-04-19T06:58:36.466" v="247" actId="207"/>
          <ac:spMkLst>
            <pc:docMk/>
            <pc:sldMk cId="3138500000" sldId="6378"/>
            <ac:spMk id="59" creationId="{14605CDF-3A46-4540-83C3-B2DC34E36D92}"/>
          </ac:spMkLst>
        </pc:spChg>
      </pc:sldChg>
      <pc:sldChg chg="modSp del mod">
        <pc:chgData name="Shravan Kumar RYAKAM" userId="4e9aedfa-3e40-4d75-98e9-fb4be488413a" providerId="ADAL" clId="{E6BE5C81-D9B9-4AE1-974E-7F6497657B0E}" dt="2023-04-19T06:17:58.117" v="79" actId="2696"/>
        <pc:sldMkLst>
          <pc:docMk/>
          <pc:sldMk cId="95952582" sldId="6379"/>
        </pc:sldMkLst>
        <pc:spChg chg="mod">
          <ac:chgData name="Shravan Kumar RYAKAM" userId="4e9aedfa-3e40-4d75-98e9-fb4be488413a" providerId="ADAL" clId="{E6BE5C81-D9B9-4AE1-974E-7F6497657B0E}" dt="2023-04-19T05:58:04.279" v="22" actId="1076"/>
          <ac:spMkLst>
            <pc:docMk/>
            <pc:sldMk cId="95952582" sldId="6379"/>
            <ac:spMk id="12" creationId="{861C91E0-5B27-8542-A8E1-FFA0A4FDFBDA}"/>
          </ac:spMkLst>
        </pc:spChg>
        <pc:spChg chg="mod">
          <ac:chgData name="Shravan Kumar RYAKAM" userId="4e9aedfa-3e40-4d75-98e9-fb4be488413a" providerId="ADAL" clId="{E6BE5C81-D9B9-4AE1-974E-7F6497657B0E}" dt="2023-04-19T05:57:39.107" v="19" actId="14100"/>
          <ac:spMkLst>
            <pc:docMk/>
            <pc:sldMk cId="95952582" sldId="6379"/>
            <ac:spMk id="14" creationId="{DED6CC24-1FB6-B195-987F-0C3FCC9E5F4D}"/>
          </ac:spMkLst>
        </pc:spChg>
        <pc:spChg chg="mod">
          <ac:chgData name="Shravan Kumar RYAKAM" userId="4e9aedfa-3e40-4d75-98e9-fb4be488413a" providerId="ADAL" clId="{E6BE5C81-D9B9-4AE1-974E-7F6497657B0E}" dt="2023-04-19T05:57:52.243" v="21" actId="14100"/>
          <ac:spMkLst>
            <pc:docMk/>
            <pc:sldMk cId="95952582" sldId="6379"/>
            <ac:spMk id="36" creationId="{6B58E115-2B02-C740-3B7F-57356A00294D}"/>
          </ac:spMkLst>
        </pc:spChg>
      </pc:sldChg>
      <pc:sldChg chg="delSp modSp add del mod modShow">
        <pc:chgData name="Shravan Kumar RYAKAM" userId="4e9aedfa-3e40-4d75-98e9-fb4be488413a" providerId="ADAL" clId="{E6BE5C81-D9B9-4AE1-974E-7F6497657B0E}" dt="2023-04-19T07:41:19.770" v="481" actId="2696"/>
        <pc:sldMkLst>
          <pc:docMk/>
          <pc:sldMk cId="1807475302" sldId="6379"/>
        </pc:sldMkLst>
        <pc:spChg chg="mod">
          <ac:chgData name="Shravan Kumar RYAKAM" userId="4e9aedfa-3e40-4d75-98e9-fb4be488413a" providerId="ADAL" clId="{E6BE5C81-D9B9-4AE1-974E-7F6497657B0E}" dt="2023-04-19T06:57:43.313" v="242" actId="207"/>
          <ac:spMkLst>
            <pc:docMk/>
            <pc:sldMk cId="1807475302" sldId="6379"/>
            <ac:spMk id="3" creationId="{501764F6-1CAB-38F2-E250-318023242B39}"/>
          </ac:spMkLst>
        </pc:spChg>
        <pc:spChg chg="mod">
          <ac:chgData name="Shravan Kumar RYAKAM" userId="4e9aedfa-3e40-4d75-98e9-fb4be488413a" providerId="ADAL" clId="{E6BE5C81-D9B9-4AE1-974E-7F6497657B0E}" dt="2023-04-19T06:58:58.357" v="248" actId="207"/>
          <ac:spMkLst>
            <pc:docMk/>
            <pc:sldMk cId="1807475302" sldId="6379"/>
            <ac:spMk id="4" creationId="{68CEF00F-0F2D-9741-2CB0-2E68C813DCDB}"/>
          </ac:spMkLst>
        </pc:spChg>
        <pc:spChg chg="mod">
          <ac:chgData name="Shravan Kumar RYAKAM" userId="4e9aedfa-3e40-4d75-98e9-fb4be488413a" providerId="ADAL" clId="{E6BE5C81-D9B9-4AE1-974E-7F6497657B0E}" dt="2023-04-19T06:34:17.431" v="178" actId="12"/>
          <ac:spMkLst>
            <pc:docMk/>
            <pc:sldMk cId="1807475302" sldId="6379"/>
            <ac:spMk id="8" creationId="{D004D475-2280-3499-ACB3-5050E01C0050}"/>
          </ac:spMkLst>
        </pc:spChg>
        <pc:spChg chg="mod">
          <ac:chgData name="Shravan Kumar RYAKAM" userId="4e9aedfa-3e40-4d75-98e9-fb4be488413a" providerId="ADAL" clId="{E6BE5C81-D9B9-4AE1-974E-7F6497657B0E}" dt="2023-04-19T06:34:42.837" v="181" actId="122"/>
          <ac:spMkLst>
            <pc:docMk/>
            <pc:sldMk cId="1807475302" sldId="6379"/>
            <ac:spMk id="12" creationId="{861C91E0-5B27-8542-A8E1-FFA0A4FDFBDA}"/>
          </ac:spMkLst>
        </pc:spChg>
        <pc:spChg chg="mod">
          <ac:chgData name="Shravan Kumar RYAKAM" userId="4e9aedfa-3e40-4d75-98e9-fb4be488413a" providerId="ADAL" clId="{E6BE5C81-D9B9-4AE1-974E-7F6497657B0E}" dt="2023-04-19T06:34:48.246" v="182" actId="122"/>
          <ac:spMkLst>
            <pc:docMk/>
            <pc:sldMk cId="1807475302" sldId="6379"/>
            <ac:spMk id="14" creationId="{DED6CC24-1FB6-B195-987F-0C3FCC9E5F4D}"/>
          </ac:spMkLst>
        </pc:spChg>
        <pc:spChg chg="mod">
          <ac:chgData name="Shravan Kumar RYAKAM" userId="4e9aedfa-3e40-4d75-98e9-fb4be488413a" providerId="ADAL" clId="{E6BE5C81-D9B9-4AE1-974E-7F6497657B0E}" dt="2023-04-19T06:22:44.668" v="102" actId="207"/>
          <ac:spMkLst>
            <pc:docMk/>
            <pc:sldMk cId="1807475302" sldId="6379"/>
            <ac:spMk id="16" creationId="{D1F80823-1E5C-A27A-4DDB-313292CB2911}"/>
          </ac:spMkLst>
        </pc:spChg>
        <pc:spChg chg="mod">
          <ac:chgData name="Shravan Kumar RYAKAM" userId="4e9aedfa-3e40-4d75-98e9-fb4be488413a" providerId="ADAL" clId="{E6BE5C81-D9B9-4AE1-974E-7F6497657B0E}" dt="2023-04-19T07:08:19.343" v="295" actId="14861"/>
          <ac:spMkLst>
            <pc:docMk/>
            <pc:sldMk cId="1807475302" sldId="6379"/>
            <ac:spMk id="17" creationId="{60E4921A-5E04-66DC-0C45-703E9CA1A49F}"/>
          </ac:spMkLst>
        </pc:spChg>
        <pc:spChg chg="mod">
          <ac:chgData name="Shravan Kumar RYAKAM" userId="4e9aedfa-3e40-4d75-98e9-fb4be488413a" providerId="ADAL" clId="{E6BE5C81-D9B9-4AE1-974E-7F6497657B0E}" dt="2023-04-19T07:08:29.146" v="296" actId="14861"/>
          <ac:spMkLst>
            <pc:docMk/>
            <pc:sldMk cId="1807475302" sldId="6379"/>
            <ac:spMk id="20" creationId="{C02C855C-C57B-D14E-F307-9F05467DF080}"/>
          </ac:spMkLst>
        </pc:spChg>
        <pc:spChg chg="mod">
          <ac:chgData name="Shravan Kumar RYAKAM" userId="4e9aedfa-3e40-4d75-98e9-fb4be488413a" providerId="ADAL" clId="{E6BE5C81-D9B9-4AE1-974E-7F6497657B0E}" dt="2023-04-19T06:22:49.025" v="103" actId="207"/>
          <ac:spMkLst>
            <pc:docMk/>
            <pc:sldMk cId="1807475302" sldId="6379"/>
            <ac:spMk id="22" creationId="{F08CD8B1-F802-A000-AB3C-6AA97AD00620}"/>
          </ac:spMkLst>
        </pc:spChg>
        <pc:spChg chg="mod">
          <ac:chgData name="Shravan Kumar RYAKAM" userId="4e9aedfa-3e40-4d75-98e9-fb4be488413a" providerId="ADAL" clId="{E6BE5C81-D9B9-4AE1-974E-7F6497657B0E}" dt="2023-04-19T07:04:15.012" v="284" actId="6549"/>
          <ac:spMkLst>
            <pc:docMk/>
            <pc:sldMk cId="1807475302" sldId="6379"/>
            <ac:spMk id="27" creationId="{85CD8048-C547-F176-5B4E-F4F9B4D8C817}"/>
          </ac:spMkLst>
        </pc:spChg>
        <pc:spChg chg="mod">
          <ac:chgData name="Shravan Kumar RYAKAM" userId="4e9aedfa-3e40-4d75-98e9-fb4be488413a" providerId="ADAL" clId="{E6BE5C81-D9B9-4AE1-974E-7F6497657B0E}" dt="2023-04-19T06:55:47.574" v="236" actId="207"/>
          <ac:spMkLst>
            <pc:docMk/>
            <pc:sldMk cId="1807475302" sldId="6379"/>
            <ac:spMk id="32" creationId="{750462E0-8270-1123-BB0D-9B42C4D4600E}"/>
          </ac:spMkLst>
        </pc:spChg>
        <pc:spChg chg="mod">
          <ac:chgData name="Shravan Kumar RYAKAM" userId="4e9aedfa-3e40-4d75-98e9-fb4be488413a" providerId="ADAL" clId="{E6BE5C81-D9B9-4AE1-974E-7F6497657B0E}" dt="2023-04-19T06:34:51.508" v="184" actId="122"/>
          <ac:spMkLst>
            <pc:docMk/>
            <pc:sldMk cId="1807475302" sldId="6379"/>
            <ac:spMk id="36" creationId="{6B58E115-2B02-C740-3B7F-57356A00294D}"/>
          </ac:spMkLst>
        </pc:spChg>
        <pc:spChg chg="del">
          <ac:chgData name="Shravan Kumar RYAKAM" userId="4e9aedfa-3e40-4d75-98e9-fb4be488413a" providerId="ADAL" clId="{E6BE5C81-D9B9-4AE1-974E-7F6497657B0E}" dt="2023-04-19T06:20:40.492" v="90" actId="478"/>
          <ac:spMkLst>
            <pc:docMk/>
            <pc:sldMk cId="1807475302" sldId="6379"/>
            <ac:spMk id="38" creationId="{ACCF62B8-889D-AC3A-5F75-64DE6F74F70B}"/>
          </ac:spMkLst>
        </pc:spChg>
        <pc:spChg chg="mod">
          <ac:chgData name="Shravan Kumar RYAKAM" userId="4e9aedfa-3e40-4d75-98e9-fb4be488413a" providerId="ADAL" clId="{E6BE5C81-D9B9-4AE1-974E-7F6497657B0E}" dt="2023-04-19T06:58:24.814" v="246" actId="207"/>
          <ac:spMkLst>
            <pc:docMk/>
            <pc:sldMk cId="1807475302" sldId="6379"/>
            <ac:spMk id="59" creationId="{14605CDF-3A46-4540-83C3-B2DC34E36D92}"/>
          </ac:spMkLst>
        </pc:spChg>
        <pc:spChg chg="mod">
          <ac:chgData name="Shravan Kumar RYAKAM" userId="4e9aedfa-3e40-4d75-98e9-fb4be488413a" providerId="ADAL" clId="{E6BE5C81-D9B9-4AE1-974E-7F6497657B0E}" dt="2023-04-19T06:22:32.987" v="100" actId="207"/>
          <ac:spMkLst>
            <pc:docMk/>
            <pc:sldMk cId="1807475302" sldId="6379"/>
            <ac:spMk id="61" creationId="{6488D893-06F2-459D-898B-583C3E499B55}"/>
          </ac:spMkLst>
        </pc:spChg>
        <pc:spChg chg="mod">
          <ac:chgData name="Shravan Kumar RYAKAM" userId="4e9aedfa-3e40-4d75-98e9-fb4be488413a" providerId="ADAL" clId="{E6BE5C81-D9B9-4AE1-974E-7F6497657B0E}" dt="2023-04-19T06:55:47.574" v="236" actId="207"/>
          <ac:spMkLst>
            <pc:docMk/>
            <pc:sldMk cId="1807475302" sldId="6379"/>
            <ac:spMk id="95" creationId="{1D8304F4-39AF-45E4-9C1D-88B3BA5156D3}"/>
          </ac:spMkLst>
        </pc:spChg>
        <pc:spChg chg="mod">
          <ac:chgData name="Shravan Kumar RYAKAM" userId="4e9aedfa-3e40-4d75-98e9-fb4be488413a" providerId="ADAL" clId="{E6BE5C81-D9B9-4AE1-974E-7F6497657B0E}" dt="2023-04-19T06:55:47.574" v="236" actId="207"/>
          <ac:spMkLst>
            <pc:docMk/>
            <pc:sldMk cId="1807475302" sldId="6379"/>
            <ac:spMk id="96" creationId="{B57359F8-3743-46C0-B32A-76F42E1E4F33}"/>
          </ac:spMkLst>
        </pc:spChg>
        <pc:spChg chg="mod">
          <ac:chgData name="Shravan Kumar RYAKAM" userId="4e9aedfa-3e40-4d75-98e9-fb4be488413a" providerId="ADAL" clId="{E6BE5C81-D9B9-4AE1-974E-7F6497657B0E}" dt="2023-04-19T06:55:47.574" v="236" actId="207"/>
          <ac:spMkLst>
            <pc:docMk/>
            <pc:sldMk cId="1807475302" sldId="6379"/>
            <ac:spMk id="97" creationId="{346B9B95-0DE8-43CF-B3A9-1BEEB7AB7E55}"/>
          </ac:spMkLst>
        </pc:spChg>
        <pc:picChg chg="del">
          <ac:chgData name="Shravan Kumar RYAKAM" userId="4e9aedfa-3e40-4d75-98e9-fb4be488413a" providerId="ADAL" clId="{E6BE5C81-D9B9-4AE1-974E-7F6497657B0E}" dt="2023-04-19T06:20:42.656" v="91" actId="478"/>
          <ac:picMkLst>
            <pc:docMk/>
            <pc:sldMk cId="1807475302" sldId="6379"/>
            <ac:picMk id="40" creationId="{FF2ED178-A532-727F-B899-D57AE3E42398}"/>
          </ac:picMkLst>
        </pc:picChg>
      </pc:sldChg>
      <pc:sldChg chg="modSp add mod">
        <pc:chgData name="Shravan Kumar RYAKAM" userId="4e9aedfa-3e40-4d75-98e9-fb4be488413a" providerId="ADAL" clId="{E6BE5C81-D9B9-4AE1-974E-7F6497657B0E}" dt="2023-04-19T07:46:11.878" v="499" actId="207"/>
        <pc:sldMkLst>
          <pc:docMk/>
          <pc:sldMk cId="2463192378" sldId="6379"/>
        </pc:sldMkLst>
        <pc:spChg chg="mod">
          <ac:chgData name="Shravan Kumar RYAKAM" userId="4e9aedfa-3e40-4d75-98e9-fb4be488413a" providerId="ADAL" clId="{E6BE5C81-D9B9-4AE1-974E-7F6497657B0E}" dt="2023-04-19T07:46:11.878" v="499" actId="207"/>
          <ac:spMkLst>
            <pc:docMk/>
            <pc:sldMk cId="2463192378" sldId="6379"/>
            <ac:spMk id="11" creationId="{769F19F8-507F-AE28-769F-A0BA07770A0B}"/>
          </ac:spMkLst>
        </pc:spChg>
        <pc:spChg chg="mod">
          <ac:chgData name="Shravan Kumar RYAKAM" userId="4e9aedfa-3e40-4d75-98e9-fb4be488413a" providerId="ADAL" clId="{E6BE5C81-D9B9-4AE1-974E-7F6497657B0E}" dt="2023-04-19T07:46:11.878" v="499" actId="207"/>
          <ac:spMkLst>
            <pc:docMk/>
            <pc:sldMk cId="2463192378" sldId="6379"/>
            <ac:spMk id="13" creationId="{820EDDE6-BCBA-5CB5-6ACF-1B0709E6653D}"/>
          </ac:spMkLst>
        </pc:spChg>
        <pc:spChg chg="mod">
          <ac:chgData name="Shravan Kumar RYAKAM" userId="4e9aedfa-3e40-4d75-98e9-fb4be488413a" providerId="ADAL" clId="{E6BE5C81-D9B9-4AE1-974E-7F6497657B0E}" dt="2023-04-19T07:46:11.878" v="499" actId="207"/>
          <ac:spMkLst>
            <pc:docMk/>
            <pc:sldMk cId="2463192378" sldId="6379"/>
            <ac:spMk id="16" creationId="{D1F80823-1E5C-A27A-4DDB-313292CB2911}"/>
          </ac:spMkLst>
        </pc:spChg>
        <pc:spChg chg="mod">
          <ac:chgData name="Shravan Kumar RYAKAM" userId="4e9aedfa-3e40-4d75-98e9-fb4be488413a" providerId="ADAL" clId="{E6BE5C81-D9B9-4AE1-974E-7F6497657B0E}" dt="2023-04-19T07:46:11.878" v="499" actId="207"/>
          <ac:spMkLst>
            <pc:docMk/>
            <pc:sldMk cId="2463192378" sldId="6379"/>
            <ac:spMk id="22" creationId="{F08CD8B1-F802-A000-AB3C-6AA97AD00620}"/>
          </ac:spMkLst>
        </pc:spChg>
        <pc:spChg chg="mod">
          <ac:chgData name="Shravan Kumar RYAKAM" userId="4e9aedfa-3e40-4d75-98e9-fb4be488413a" providerId="ADAL" clId="{E6BE5C81-D9B9-4AE1-974E-7F6497657B0E}" dt="2023-04-19T07:45:40.660" v="498" actId="207"/>
          <ac:spMkLst>
            <pc:docMk/>
            <pc:sldMk cId="2463192378" sldId="6379"/>
            <ac:spMk id="32" creationId="{750462E0-8270-1123-BB0D-9B42C4D4600E}"/>
          </ac:spMkLst>
        </pc:spChg>
        <pc:spChg chg="mod">
          <ac:chgData name="Shravan Kumar RYAKAM" userId="4e9aedfa-3e40-4d75-98e9-fb4be488413a" providerId="ADAL" clId="{E6BE5C81-D9B9-4AE1-974E-7F6497657B0E}" dt="2023-04-19T07:46:11.878" v="499" actId="207"/>
          <ac:spMkLst>
            <pc:docMk/>
            <pc:sldMk cId="2463192378" sldId="6379"/>
            <ac:spMk id="61" creationId="{6488D893-06F2-459D-898B-583C3E499B55}"/>
          </ac:spMkLst>
        </pc:spChg>
        <pc:spChg chg="mod">
          <ac:chgData name="Shravan Kumar RYAKAM" userId="4e9aedfa-3e40-4d75-98e9-fb4be488413a" providerId="ADAL" clId="{E6BE5C81-D9B9-4AE1-974E-7F6497657B0E}" dt="2023-04-19T07:45:40.660" v="498" actId="207"/>
          <ac:spMkLst>
            <pc:docMk/>
            <pc:sldMk cId="2463192378" sldId="6379"/>
            <ac:spMk id="95" creationId="{1D8304F4-39AF-45E4-9C1D-88B3BA5156D3}"/>
          </ac:spMkLst>
        </pc:spChg>
        <pc:spChg chg="mod">
          <ac:chgData name="Shravan Kumar RYAKAM" userId="4e9aedfa-3e40-4d75-98e9-fb4be488413a" providerId="ADAL" clId="{E6BE5C81-D9B9-4AE1-974E-7F6497657B0E}" dt="2023-04-19T07:45:40.660" v="498" actId="207"/>
          <ac:spMkLst>
            <pc:docMk/>
            <pc:sldMk cId="2463192378" sldId="6379"/>
            <ac:spMk id="96" creationId="{B57359F8-3743-46C0-B32A-76F42E1E4F33}"/>
          </ac:spMkLst>
        </pc:spChg>
        <pc:spChg chg="mod">
          <ac:chgData name="Shravan Kumar RYAKAM" userId="4e9aedfa-3e40-4d75-98e9-fb4be488413a" providerId="ADAL" clId="{E6BE5C81-D9B9-4AE1-974E-7F6497657B0E}" dt="2023-04-19T07:45:40.660" v="498" actId="207"/>
          <ac:spMkLst>
            <pc:docMk/>
            <pc:sldMk cId="2463192378" sldId="6379"/>
            <ac:spMk id="97" creationId="{346B9B95-0DE8-43CF-B3A9-1BEEB7AB7E55}"/>
          </ac:spMkLst>
        </pc:spChg>
      </pc:sldChg>
      <pc:sldChg chg="addSp delSp modSp del mod">
        <pc:chgData name="Shravan Kumar RYAKAM" userId="4e9aedfa-3e40-4d75-98e9-fb4be488413a" providerId="ADAL" clId="{E6BE5C81-D9B9-4AE1-974E-7F6497657B0E}" dt="2023-04-19T06:17:58.117" v="79" actId="2696"/>
        <pc:sldMkLst>
          <pc:docMk/>
          <pc:sldMk cId="100749730" sldId="6380"/>
        </pc:sldMkLst>
        <pc:spChg chg="add mod">
          <ac:chgData name="Shravan Kumar RYAKAM" userId="4e9aedfa-3e40-4d75-98e9-fb4be488413a" providerId="ADAL" clId="{E6BE5C81-D9B9-4AE1-974E-7F6497657B0E}" dt="2023-04-19T06:02:30.424" v="39" actId="1076"/>
          <ac:spMkLst>
            <pc:docMk/>
            <pc:sldMk cId="100749730" sldId="6380"/>
            <ac:spMk id="2" creationId="{47A1D478-9BEC-1F5D-5AD8-826288F3A012}"/>
          </ac:spMkLst>
        </pc:spChg>
        <pc:spChg chg="mod">
          <ac:chgData name="Shravan Kumar RYAKAM" userId="4e9aedfa-3e40-4d75-98e9-fb4be488413a" providerId="ADAL" clId="{E6BE5C81-D9B9-4AE1-974E-7F6497657B0E}" dt="2023-04-19T06:02:16.045" v="36" actId="1076"/>
          <ac:spMkLst>
            <pc:docMk/>
            <pc:sldMk cId="100749730" sldId="6380"/>
            <ac:spMk id="8" creationId="{D004D475-2280-3499-ACB3-5050E01C0050}"/>
          </ac:spMkLst>
        </pc:spChg>
        <pc:spChg chg="add mod">
          <ac:chgData name="Shravan Kumar RYAKAM" userId="4e9aedfa-3e40-4d75-98e9-fb4be488413a" providerId="ADAL" clId="{E6BE5C81-D9B9-4AE1-974E-7F6497657B0E}" dt="2023-04-19T06:02:23.632" v="38" actId="14100"/>
          <ac:spMkLst>
            <pc:docMk/>
            <pc:sldMk cId="100749730" sldId="6380"/>
            <ac:spMk id="9" creationId="{FCC82F27-404A-D895-6168-53644F21EE71}"/>
          </ac:spMkLst>
        </pc:spChg>
        <pc:spChg chg="mod">
          <ac:chgData name="Shravan Kumar RYAKAM" userId="4e9aedfa-3e40-4d75-98e9-fb4be488413a" providerId="ADAL" clId="{E6BE5C81-D9B9-4AE1-974E-7F6497657B0E}" dt="2023-04-19T06:01:40.182" v="33" actId="1076"/>
          <ac:spMkLst>
            <pc:docMk/>
            <pc:sldMk cId="100749730" sldId="6380"/>
            <ac:spMk id="12" creationId="{861C91E0-5B27-8542-A8E1-FFA0A4FDFBDA}"/>
          </ac:spMkLst>
        </pc:spChg>
        <pc:spChg chg="del mod">
          <ac:chgData name="Shravan Kumar RYAKAM" userId="4e9aedfa-3e40-4d75-98e9-fb4be488413a" providerId="ADAL" clId="{E6BE5C81-D9B9-4AE1-974E-7F6497657B0E}" dt="2023-04-19T06:00:49.041" v="26" actId="478"/>
          <ac:spMkLst>
            <pc:docMk/>
            <pc:sldMk cId="100749730" sldId="6380"/>
            <ac:spMk id="14" creationId="{DED6CC24-1FB6-B195-987F-0C3FCC9E5F4D}"/>
          </ac:spMkLst>
        </pc:spChg>
        <pc:spChg chg="del">
          <ac:chgData name="Shravan Kumar RYAKAM" userId="4e9aedfa-3e40-4d75-98e9-fb4be488413a" providerId="ADAL" clId="{E6BE5C81-D9B9-4AE1-974E-7F6497657B0E}" dt="2023-04-19T06:02:38.660" v="40" actId="478"/>
          <ac:spMkLst>
            <pc:docMk/>
            <pc:sldMk cId="100749730" sldId="6380"/>
            <ac:spMk id="36" creationId="{6B58E115-2B02-C740-3B7F-57356A00294D}"/>
          </ac:spMkLst>
        </pc:spChg>
      </pc:sldChg>
      <pc:sldChg chg="delSp modSp add mod">
        <pc:chgData name="Shravan Kumar RYAKAM" userId="4e9aedfa-3e40-4d75-98e9-fb4be488413a" providerId="ADAL" clId="{E6BE5C81-D9B9-4AE1-974E-7F6497657B0E}" dt="2023-04-19T08:01:50.881" v="540" actId="207"/>
        <pc:sldMkLst>
          <pc:docMk/>
          <pc:sldMk cId="2086367924" sldId="6380"/>
        </pc:sldMkLst>
        <pc:spChg chg="mod">
          <ac:chgData name="Shravan Kumar RYAKAM" userId="4e9aedfa-3e40-4d75-98e9-fb4be488413a" providerId="ADAL" clId="{E6BE5C81-D9B9-4AE1-974E-7F6497657B0E}" dt="2023-04-19T07:49:41.893" v="513" actId="1076"/>
          <ac:spMkLst>
            <pc:docMk/>
            <pc:sldMk cId="2086367924" sldId="6380"/>
            <ac:spMk id="2" creationId="{19E3C11A-4896-C7A4-568A-4DEBCD59E4DE}"/>
          </ac:spMkLst>
        </pc:spChg>
        <pc:spChg chg="mod">
          <ac:chgData name="Shravan Kumar RYAKAM" userId="4e9aedfa-3e40-4d75-98e9-fb4be488413a" providerId="ADAL" clId="{E6BE5C81-D9B9-4AE1-974E-7F6497657B0E}" dt="2023-04-19T07:48:25.162" v="506" actId="207"/>
          <ac:spMkLst>
            <pc:docMk/>
            <pc:sldMk cId="2086367924" sldId="6380"/>
            <ac:spMk id="19" creationId="{386206AF-992C-A29F-A5D5-7B37D6F4B889}"/>
          </ac:spMkLst>
        </pc:spChg>
        <pc:spChg chg="mod">
          <ac:chgData name="Shravan Kumar RYAKAM" userId="4e9aedfa-3e40-4d75-98e9-fb4be488413a" providerId="ADAL" clId="{E6BE5C81-D9B9-4AE1-974E-7F6497657B0E}" dt="2023-04-19T07:48:10.050" v="502" actId="207"/>
          <ac:spMkLst>
            <pc:docMk/>
            <pc:sldMk cId="2086367924" sldId="6380"/>
            <ac:spMk id="25" creationId="{A4F01666-1DC8-F229-BA2E-0892D7C23969}"/>
          </ac:spMkLst>
        </pc:spChg>
        <pc:spChg chg="mod">
          <ac:chgData name="Shravan Kumar RYAKAM" userId="4e9aedfa-3e40-4d75-98e9-fb4be488413a" providerId="ADAL" clId="{E6BE5C81-D9B9-4AE1-974E-7F6497657B0E}" dt="2023-04-19T07:48:10.050" v="502" actId="207"/>
          <ac:spMkLst>
            <pc:docMk/>
            <pc:sldMk cId="2086367924" sldId="6380"/>
            <ac:spMk id="32" creationId="{750462E0-8270-1123-BB0D-9B42C4D4600E}"/>
          </ac:spMkLst>
        </pc:spChg>
        <pc:spChg chg="del mod">
          <ac:chgData name="Shravan Kumar RYAKAM" userId="4e9aedfa-3e40-4d75-98e9-fb4be488413a" providerId="ADAL" clId="{E6BE5C81-D9B9-4AE1-974E-7F6497657B0E}" dt="2023-04-19T07:49:19.199" v="512" actId="478"/>
          <ac:spMkLst>
            <pc:docMk/>
            <pc:sldMk cId="2086367924" sldId="6380"/>
            <ac:spMk id="38" creationId="{ACCF62B8-889D-AC3A-5F75-64DE6F74F70B}"/>
          </ac:spMkLst>
        </pc:spChg>
        <pc:spChg chg="mod">
          <ac:chgData name="Shravan Kumar RYAKAM" userId="4e9aedfa-3e40-4d75-98e9-fb4be488413a" providerId="ADAL" clId="{E6BE5C81-D9B9-4AE1-974E-7F6497657B0E}" dt="2023-04-19T07:48:10.050" v="502" actId="207"/>
          <ac:spMkLst>
            <pc:docMk/>
            <pc:sldMk cId="2086367924" sldId="6380"/>
            <ac:spMk id="62" creationId="{B4CF7D50-FB1E-43E7-B8D5-83F21DBFD010}"/>
          </ac:spMkLst>
        </pc:spChg>
        <pc:spChg chg="mod">
          <ac:chgData name="Shravan Kumar RYAKAM" userId="4e9aedfa-3e40-4d75-98e9-fb4be488413a" providerId="ADAL" clId="{E6BE5C81-D9B9-4AE1-974E-7F6497657B0E}" dt="2023-04-19T07:48:10.050" v="502" actId="207"/>
          <ac:spMkLst>
            <pc:docMk/>
            <pc:sldMk cId="2086367924" sldId="6380"/>
            <ac:spMk id="95" creationId="{1D8304F4-39AF-45E4-9C1D-88B3BA5156D3}"/>
          </ac:spMkLst>
        </pc:spChg>
        <pc:spChg chg="mod">
          <ac:chgData name="Shravan Kumar RYAKAM" userId="4e9aedfa-3e40-4d75-98e9-fb4be488413a" providerId="ADAL" clId="{E6BE5C81-D9B9-4AE1-974E-7F6497657B0E}" dt="2023-04-19T07:48:10.050" v="502" actId="207"/>
          <ac:spMkLst>
            <pc:docMk/>
            <pc:sldMk cId="2086367924" sldId="6380"/>
            <ac:spMk id="96" creationId="{B57359F8-3743-46C0-B32A-76F42E1E4F33}"/>
          </ac:spMkLst>
        </pc:spChg>
        <pc:spChg chg="mod">
          <ac:chgData name="Shravan Kumar RYAKAM" userId="4e9aedfa-3e40-4d75-98e9-fb4be488413a" providerId="ADAL" clId="{E6BE5C81-D9B9-4AE1-974E-7F6497657B0E}" dt="2023-04-19T07:48:10.050" v="502" actId="207"/>
          <ac:spMkLst>
            <pc:docMk/>
            <pc:sldMk cId="2086367924" sldId="6380"/>
            <ac:spMk id="97" creationId="{346B9B95-0DE8-43CF-B3A9-1BEEB7AB7E55}"/>
          </ac:spMkLst>
        </pc:spChg>
        <pc:picChg chg="mod">
          <ac:chgData name="Shravan Kumar RYAKAM" userId="4e9aedfa-3e40-4d75-98e9-fb4be488413a" providerId="ADAL" clId="{E6BE5C81-D9B9-4AE1-974E-7F6497657B0E}" dt="2023-04-19T08:01:50.881" v="540" actId="207"/>
          <ac:picMkLst>
            <pc:docMk/>
            <pc:sldMk cId="2086367924" sldId="6380"/>
            <ac:picMk id="7" creationId="{A5430863-8DBD-4B22-B49E-5925D7ED865B}"/>
          </ac:picMkLst>
        </pc:picChg>
        <pc:picChg chg="mod">
          <ac:chgData name="Shravan Kumar RYAKAM" userId="4e9aedfa-3e40-4d75-98e9-fb4be488413a" providerId="ADAL" clId="{E6BE5C81-D9B9-4AE1-974E-7F6497657B0E}" dt="2023-04-19T08:01:50.881" v="540" actId="207"/>
          <ac:picMkLst>
            <pc:docMk/>
            <pc:sldMk cId="2086367924" sldId="6380"/>
            <ac:picMk id="15" creationId="{DE1385F9-FCD7-4189-9277-BE0D6E5B4C4D}"/>
          </ac:picMkLst>
        </pc:picChg>
        <pc:picChg chg="mod">
          <ac:chgData name="Shravan Kumar RYAKAM" userId="4e9aedfa-3e40-4d75-98e9-fb4be488413a" providerId="ADAL" clId="{E6BE5C81-D9B9-4AE1-974E-7F6497657B0E}" dt="2023-04-19T08:01:50.881" v="540" actId="207"/>
          <ac:picMkLst>
            <pc:docMk/>
            <pc:sldMk cId="2086367924" sldId="6380"/>
            <ac:picMk id="18" creationId="{DB523BAF-054D-4B0D-A62E-D65412B86965}"/>
          </ac:picMkLst>
        </pc:picChg>
        <pc:picChg chg="mod">
          <ac:chgData name="Shravan Kumar RYAKAM" userId="4e9aedfa-3e40-4d75-98e9-fb4be488413a" providerId="ADAL" clId="{E6BE5C81-D9B9-4AE1-974E-7F6497657B0E}" dt="2023-04-19T08:01:50.881" v="540" actId="207"/>
          <ac:picMkLst>
            <pc:docMk/>
            <pc:sldMk cId="2086367924" sldId="6380"/>
            <ac:picMk id="23" creationId="{1CD41D19-FA0B-4024-8E94-9FA3AE217BFA}"/>
          </ac:picMkLst>
        </pc:picChg>
        <pc:picChg chg="mod">
          <ac:chgData name="Shravan Kumar RYAKAM" userId="4e9aedfa-3e40-4d75-98e9-fb4be488413a" providerId="ADAL" clId="{E6BE5C81-D9B9-4AE1-974E-7F6497657B0E}" dt="2023-04-19T08:01:50.881" v="540" actId="207"/>
          <ac:picMkLst>
            <pc:docMk/>
            <pc:sldMk cId="2086367924" sldId="6380"/>
            <ac:picMk id="33" creationId="{CAB2DD7F-C086-D124-3704-5E9278130EB8}"/>
          </ac:picMkLst>
        </pc:picChg>
        <pc:picChg chg="mod">
          <ac:chgData name="Shravan Kumar RYAKAM" userId="4e9aedfa-3e40-4d75-98e9-fb4be488413a" providerId="ADAL" clId="{E6BE5C81-D9B9-4AE1-974E-7F6497657B0E}" dt="2023-04-19T08:01:50.881" v="540" actId="207"/>
          <ac:picMkLst>
            <pc:docMk/>
            <pc:sldMk cId="2086367924" sldId="6380"/>
            <ac:picMk id="35" creationId="{81F97AF2-DFC1-AC8B-DB19-D41A752B870C}"/>
          </ac:picMkLst>
        </pc:picChg>
      </pc:sldChg>
      <pc:sldChg chg="modSp add del mod modAnim modShow">
        <pc:chgData name="Shravan Kumar RYAKAM" userId="4e9aedfa-3e40-4d75-98e9-fb4be488413a" providerId="ADAL" clId="{E6BE5C81-D9B9-4AE1-974E-7F6497657B0E}" dt="2023-04-19T07:41:19.770" v="481" actId="2696"/>
        <pc:sldMkLst>
          <pc:docMk/>
          <pc:sldMk cId="4028178555" sldId="6380"/>
        </pc:sldMkLst>
        <pc:spChg chg="mod">
          <ac:chgData name="Shravan Kumar RYAKAM" userId="4e9aedfa-3e40-4d75-98e9-fb4be488413a" providerId="ADAL" clId="{E6BE5C81-D9B9-4AE1-974E-7F6497657B0E}" dt="2023-04-19T06:57:14.985" v="241" actId="207"/>
          <ac:spMkLst>
            <pc:docMk/>
            <pc:sldMk cId="4028178555" sldId="6380"/>
            <ac:spMk id="3" creationId="{501764F6-1CAB-38F2-E250-318023242B39}"/>
          </ac:spMkLst>
        </pc:spChg>
        <pc:spChg chg="mod">
          <ac:chgData name="Shravan Kumar RYAKAM" userId="4e9aedfa-3e40-4d75-98e9-fb4be488413a" providerId="ADAL" clId="{E6BE5C81-D9B9-4AE1-974E-7F6497657B0E}" dt="2023-04-19T06:56:57.345" v="240" actId="207"/>
          <ac:spMkLst>
            <pc:docMk/>
            <pc:sldMk cId="4028178555" sldId="6380"/>
            <ac:spMk id="4" creationId="{68CEF00F-0F2D-9741-2CB0-2E68C813DCDB}"/>
          </ac:spMkLst>
        </pc:spChg>
        <pc:spChg chg="mod">
          <ac:chgData name="Shravan Kumar RYAKAM" userId="4e9aedfa-3e40-4d75-98e9-fb4be488413a" providerId="ADAL" clId="{E6BE5C81-D9B9-4AE1-974E-7F6497657B0E}" dt="2023-04-19T06:52:59.600" v="223" actId="6549"/>
          <ac:spMkLst>
            <pc:docMk/>
            <pc:sldMk cId="4028178555" sldId="6380"/>
            <ac:spMk id="8" creationId="{D004D475-2280-3499-ACB3-5050E01C0050}"/>
          </ac:spMkLst>
        </pc:spChg>
        <pc:spChg chg="mod">
          <ac:chgData name="Shravan Kumar RYAKAM" userId="4e9aedfa-3e40-4d75-98e9-fb4be488413a" providerId="ADAL" clId="{E6BE5C81-D9B9-4AE1-974E-7F6497657B0E}" dt="2023-04-19T06:52:48.920" v="221" actId="122"/>
          <ac:spMkLst>
            <pc:docMk/>
            <pc:sldMk cId="4028178555" sldId="6380"/>
            <ac:spMk id="12" creationId="{861C91E0-5B27-8542-A8E1-FFA0A4FDFBDA}"/>
          </ac:spMkLst>
        </pc:spChg>
        <pc:spChg chg="mod">
          <ac:chgData name="Shravan Kumar RYAKAM" userId="4e9aedfa-3e40-4d75-98e9-fb4be488413a" providerId="ADAL" clId="{E6BE5C81-D9B9-4AE1-974E-7F6497657B0E}" dt="2023-04-19T06:26:47.286" v="125" actId="208"/>
          <ac:spMkLst>
            <pc:docMk/>
            <pc:sldMk cId="4028178555" sldId="6380"/>
            <ac:spMk id="14" creationId="{DED6CC24-1FB6-B195-987F-0C3FCC9E5F4D}"/>
          </ac:spMkLst>
        </pc:spChg>
        <pc:spChg chg="mod">
          <ac:chgData name="Shravan Kumar RYAKAM" userId="4e9aedfa-3e40-4d75-98e9-fb4be488413a" providerId="ADAL" clId="{E6BE5C81-D9B9-4AE1-974E-7F6497657B0E}" dt="2023-04-19T06:30:42.379" v="156" actId="6549"/>
          <ac:spMkLst>
            <pc:docMk/>
            <pc:sldMk cId="4028178555" sldId="6380"/>
            <ac:spMk id="17" creationId="{60E4921A-5E04-66DC-0C45-703E9CA1A49F}"/>
          </ac:spMkLst>
        </pc:spChg>
        <pc:spChg chg="mod">
          <ac:chgData name="Shravan Kumar RYAKAM" userId="4e9aedfa-3e40-4d75-98e9-fb4be488413a" providerId="ADAL" clId="{E6BE5C81-D9B9-4AE1-974E-7F6497657B0E}" dt="2023-04-19T06:31:36.084" v="160" actId="12"/>
          <ac:spMkLst>
            <pc:docMk/>
            <pc:sldMk cId="4028178555" sldId="6380"/>
            <ac:spMk id="20" creationId="{C02C855C-C57B-D14E-F307-9F05467DF080}"/>
          </ac:spMkLst>
        </pc:spChg>
        <pc:spChg chg="mod">
          <ac:chgData name="Shravan Kumar RYAKAM" userId="4e9aedfa-3e40-4d75-98e9-fb4be488413a" providerId="ADAL" clId="{E6BE5C81-D9B9-4AE1-974E-7F6497657B0E}" dt="2023-04-19T06:24:50.099" v="112" actId="207"/>
          <ac:spMkLst>
            <pc:docMk/>
            <pc:sldMk cId="4028178555" sldId="6380"/>
            <ac:spMk id="25" creationId="{A4F01666-1DC8-F229-BA2E-0892D7C23969}"/>
          </ac:spMkLst>
        </pc:spChg>
        <pc:spChg chg="mod">
          <ac:chgData name="Shravan Kumar RYAKAM" userId="4e9aedfa-3e40-4d75-98e9-fb4be488413a" providerId="ADAL" clId="{E6BE5C81-D9B9-4AE1-974E-7F6497657B0E}" dt="2023-04-19T07:09:16.664" v="297" actId="14861"/>
          <ac:spMkLst>
            <pc:docMk/>
            <pc:sldMk cId="4028178555" sldId="6380"/>
            <ac:spMk id="27" creationId="{85CD8048-C547-F176-5B4E-F4F9B4D8C817}"/>
          </ac:spMkLst>
        </pc:spChg>
        <pc:spChg chg="mod">
          <ac:chgData name="Shravan Kumar RYAKAM" userId="4e9aedfa-3e40-4d75-98e9-fb4be488413a" providerId="ADAL" clId="{E6BE5C81-D9B9-4AE1-974E-7F6497657B0E}" dt="2023-04-19T06:25:43.293" v="116" actId="207"/>
          <ac:spMkLst>
            <pc:docMk/>
            <pc:sldMk cId="4028178555" sldId="6380"/>
            <ac:spMk id="32" creationId="{750462E0-8270-1123-BB0D-9B42C4D4600E}"/>
          </ac:spMkLst>
        </pc:spChg>
        <pc:spChg chg="mod">
          <ac:chgData name="Shravan Kumar RYAKAM" userId="4e9aedfa-3e40-4d75-98e9-fb4be488413a" providerId="ADAL" clId="{E6BE5C81-D9B9-4AE1-974E-7F6497657B0E}" dt="2023-04-19T07:03:56.769" v="283" actId="122"/>
          <ac:spMkLst>
            <pc:docMk/>
            <pc:sldMk cId="4028178555" sldId="6380"/>
            <ac:spMk id="36" creationId="{6B58E115-2B02-C740-3B7F-57356A00294D}"/>
          </ac:spMkLst>
        </pc:spChg>
        <pc:spChg chg="mod">
          <ac:chgData name="Shravan Kumar RYAKAM" userId="4e9aedfa-3e40-4d75-98e9-fb4be488413a" providerId="ADAL" clId="{E6BE5C81-D9B9-4AE1-974E-7F6497657B0E}" dt="2023-04-19T06:54:01.432" v="227" actId="14861"/>
          <ac:spMkLst>
            <pc:docMk/>
            <pc:sldMk cId="4028178555" sldId="6380"/>
            <ac:spMk id="38" creationId="{ACCF62B8-889D-AC3A-5F75-64DE6F74F70B}"/>
          </ac:spMkLst>
        </pc:spChg>
        <pc:spChg chg="mod">
          <ac:chgData name="Shravan Kumar RYAKAM" userId="4e9aedfa-3e40-4d75-98e9-fb4be488413a" providerId="ADAL" clId="{E6BE5C81-D9B9-4AE1-974E-7F6497657B0E}" dt="2023-04-19T06:56:23.338" v="238" actId="207"/>
          <ac:spMkLst>
            <pc:docMk/>
            <pc:sldMk cId="4028178555" sldId="6380"/>
            <ac:spMk id="59" creationId="{14605CDF-3A46-4540-83C3-B2DC34E36D92}"/>
          </ac:spMkLst>
        </pc:spChg>
        <pc:spChg chg="mod">
          <ac:chgData name="Shravan Kumar RYAKAM" userId="4e9aedfa-3e40-4d75-98e9-fb4be488413a" providerId="ADAL" clId="{E6BE5C81-D9B9-4AE1-974E-7F6497657B0E}" dt="2023-04-19T06:24:40.433" v="111" actId="207"/>
          <ac:spMkLst>
            <pc:docMk/>
            <pc:sldMk cId="4028178555" sldId="6380"/>
            <ac:spMk id="62" creationId="{B4CF7D50-FB1E-43E7-B8D5-83F21DBFD010}"/>
          </ac:spMkLst>
        </pc:spChg>
        <pc:spChg chg="mod">
          <ac:chgData name="Shravan Kumar RYAKAM" userId="4e9aedfa-3e40-4d75-98e9-fb4be488413a" providerId="ADAL" clId="{E6BE5C81-D9B9-4AE1-974E-7F6497657B0E}" dt="2023-04-19T06:25:43.293" v="116" actId="207"/>
          <ac:spMkLst>
            <pc:docMk/>
            <pc:sldMk cId="4028178555" sldId="6380"/>
            <ac:spMk id="95" creationId="{1D8304F4-39AF-45E4-9C1D-88B3BA5156D3}"/>
          </ac:spMkLst>
        </pc:spChg>
        <pc:spChg chg="mod">
          <ac:chgData name="Shravan Kumar RYAKAM" userId="4e9aedfa-3e40-4d75-98e9-fb4be488413a" providerId="ADAL" clId="{E6BE5C81-D9B9-4AE1-974E-7F6497657B0E}" dt="2023-04-19T06:25:43.293" v="116" actId="207"/>
          <ac:spMkLst>
            <pc:docMk/>
            <pc:sldMk cId="4028178555" sldId="6380"/>
            <ac:spMk id="96" creationId="{B57359F8-3743-46C0-B32A-76F42E1E4F33}"/>
          </ac:spMkLst>
        </pc:spChg>
        <pc:spChg chg="mod">
          <ac:chgData name="Shravan Kumar RYAKAM" userId="4e9aedfa-3e40-4d75-98e9-fb4be488413a" providerId="ADAL" clId="{E6BE5C81-D9B9-4AE1-974E-7F6497657B0E}" dt="2023-04-19T06:25:43.293" v="116" actId="207"/>
          <ac:spMkLst>
            <pc:docMk/>
            <pc:sldMk cId="4028178555" sldId="6380"/>
            <ac:spMk id="97" creationId="{346B9B95-0DE8-43CF-B3A9-1BEEB7AB7E55}"/>
          </ac:spMkLst>
        </pc:spChg>
        <pc:picChg chg="mod">
          <ac:chgData name="Shravan Kumar RYAKAM" userId="4e9aedfa-3e40-4d75-98e9-fb4be488413a" providerId="ADAL" clId="{E6BE5C81-D9B9-4AE1-974E-7F6497657B0E}" dt="2023-04-19T06:26:01.396" v="118" actId="207"/>
          <ac:picMkLst>
            <pc:docMk/>
            <pc:sldMk cId="4028178555" sldId="6380"/>
            <ac:picMk id="7" creationId="{A5430863-8DBD-4B22-B49E-5925D7ED865B}"/>
          </ac:picMkLst>
        </pc:picChg>
        <pc:picChg chg="mod">
          <ac:chgData name="Shravan Kumar RYAKAM" userId="4e9aedfa-3e40-4d75-98e9-fb4be488413a" providerId="ADAL" clId="{E6BE5C81-D9B9-4AE1-974E-7F6497657B0E}" dt="2023-04-19T06:26:01.396" v="118" actId="207"/>
          <ac:picMkLst>
            <pc:docMk/>
            <pc:sldMk cId="4028178555" sldId="6380"/>
            <ac:picMk id="15" creationId="{DE1385F9-FCD7-4189-9277-BE0D6E5B4C4D}"/>
          </ac:picMkLst>
        </pc:picChg>
        <pc:picChg chg="mod">
          <ac:chgData name="Shravan Kumar RYAKAM" userId="4e9aedfa-3e40-4d75-98e9-fb4be488413a" providerId="ADAL" clId="{E6BE5C81-D9B9-4AE1-974E-7F6497657B0E}" dt="2023-04-19T06:26:01.396" v="118" actId="207"/>
          <ac:picMkLst>
            <pc:docMk/>
            <pc:sldMk cId="4028178555" sldId="6380"/>
            <ac:picMk id="18" creationId="{DB523BAF-054D-4B0D-A62E-D65412B86965}"/>
          </ac:picMkLst>
        </pc:picChg>
        <pc:picChg chg="mod">
          <ac:chgData name="Shravan Kumar RYAKAM" userId="4e9aedfa-3e40-4d75-98e9-fb4be488413a" providerId="ADAL" clId="{E6BE5C81-D9B9-4AE1-974E-7F6497657B0E}" dt="2023-04-19T06:26:08.973" v="119" actId="207"/>
          <ac:picMkLst>
            <pc:docMk/>
            <pc:sldMk cId="4028178555" sldId="6380"/>
            <ac:picMk id="23" creationId="{1CD41D19-FA0B-4024-8E94-9FA3AE217BFA}"/>
          </ac:picMkLst>
        </pc:picChg>
        <pc:picChg chg="mod">
          <ac:chgData name="Shravan Kumar RYAKAM" userId="4e9aedfa-3e40-4d75-98e9-fb4be488413a" providerId="ADAL" clId="{E6BE5C81-D9B9-4AE1-974E-7F6497657B0E}" dt="2023-04-19T06:26:01.396" v="118" actId="207"/>
          <ac:picMkLst>
            <pc:docMk/>
            <pc:sldMk cId="4028178555" sldId="6380"/>
            <ac:picMk id="33" creationId="{CAB2DD7F-C086-D124-3704-5E9278130EB8}"/>
          </ac:picMkLst>
        </pc:picChg>
        <pc:picChg chg="mod">
          <ac:chgData name="Shravan Kumar RYAKAM" userId="4e9aedfa-3e40-4d75-98e9-fb4be488413a" providerId="ADAL" clId="{E6BE5C81-D9B9-4AE1-974E-7F6497657B0E}" dt="2023-04-19T06:26:01.396" v="118" actId="207"/>
          <ac:picMkLst>
            <pc:docMk/>
            <pc:sldMk cId="4028178555" sldId="6380"/>
            <ac:picMk id="35" creationId="{81F97AF2-DFC1-AC8B-DB19-D41A752B870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A8BF5-A3D6-4490-9DBF-81C3431039F1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9CFA6-E0B3-4F9A-ABE1-8D6AA9D788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308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9C11A-1EAE-3F49-ACE5-F7C2D2B8C4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1717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9C11A-1EAE-3F49-ACE5-F7C2D2B8C4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596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9C11A-1EAE-3F49-ACE5-F7C2D2B8C4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0761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9C11A-1EAE-3F49-ACE5-F7C2D2B8C4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28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BF2F-8644-D83B-A53E-F154C685C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65866-B414-ED45-39D8-061F9592C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C7812-CF4C-E365-3EFD-2245AB0B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2BC8-8EF3-4741-95FB-8125B3E6F110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A52DC-1584-B301-8C94-EA8044CB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B9D30-CE6A-6182-8E0A-8C469DD7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E3D8-C883-4160-856A-DC3D20AC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1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EE89-DF5E-C36F-2FED-3F60732AE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D9A8E-FFFA-F252-8FCE-F44037819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81E4E-C379-D3AD-FCF3-27FB0871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2BC8-8EF3-4741-95FB-8125B3E6F110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1D26A-E264-915A-A81D-E81C2A15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DA443-B11F-542E-CE63-03837C89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E3D8-C883-4160-856A-DC3D20AC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1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7521F-8190-6700-F45A-6A3D1EE12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41C04-E08F-422C-AB01-04476EC82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18BE0-6DFA-6711-F3C7-02C942AD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2BC8-8EF3-4741-95FB-8125B3E6F110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BDBEA-F23B-7DD8-0676-6BBCDADF6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F27AB-E001-533C-2CD8-E90E78FF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E3D8-C883-4160-856A-DC3D20AC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37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ne column text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74682"/>
            <a:ext cx="7032978" cy="631371"/>
          </a:xfrm>
        </p:spPr>
        <p:txBody>
          <a:bodyPr anchor="ctr">
            <a:noAutofit/>
          </a:bodyPr>
          <a:lstStyle>
            <a:lvl1pPr>
              <a:defRPr i="1">
                <a:solidFill>
                  <a:schemeClr val="bg1"/>
                </a:solidFill>
              </a:defRPr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2BE1E8-61C6-491B-AFC9-5BCB5D725BC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828800"/>
            <a:ext cx="10972800" cy="4343400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Body copy or bullets go here</a:t>
            </a:r>
          </a:p>
        </p:txBody>
      </p:sp>
    </p:spTree>
    <p:extLst>
      <p:ext uri="{BB962C8B-B14F-4D97-AF65-F5344CB8AC3E}">
        <p14:creationId xmlns:p14="http://schemas.microsoft.com/office/powerpoint/2010/main" val="41435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B8A9-3B9B-4DFC-4494-1D1AA5C9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44C1-1EB3-556D-85AB-C1546CFEC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A650F-282F-5FB0-9F3B-6B3C14A3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2BC8-8EF3-4741-95FB-8125B3E6F110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34D2E-7102-5BB5-56D1-4FC33AB8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D8948-AAD5-048E-17F0-D046AE50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E3D8-C883-4160-856A-DC3D20AC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7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46B98-FF6D-C607-7360-9C3BE4E7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72942-1051-620B-B2F2-E0A961D7F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D28A8-945F-3E3C-2F02-A11BBDD38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2BC8-8EF3-4741-95FB-8125B3E6F110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2BC8D-6064-2041-52C5-F634C819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89693-7A1C-AA30-85B9-7C8DC512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E3D8-C883-4160-856A-DC3D20AC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4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7ECB-4F33-1A6B-F086-91B97B76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CF74F-2D85-B506-6D80-A1BD04676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9E7B6-CF97-7520-4A7D-CFE9AEFA7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B13ED-8F91-51BB-CD23-BE5A2D5C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2BC8-8EF3-4741-95FB-8125B3E6F110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78E5B-1729-40F6-96E5-3A2DDAB7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2D37E-4459-165C-7AF1-A656EC7F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E3D8-C883-4160-856A-DC3D20AC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42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DCF4-05CA-EC74-4E69-B5C263936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168CC-0D13-D449-9A2A-3C1A8929A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8EBFC-32E8-E972-DEBC-2E2D98683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9D813-598A-DA36-7E03-CD2D1345B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2BDCD-F1C5-EFF7-EA7B-3D1525187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D013F-B56A-3684-1A88-9D8B85E7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2BC8-8EF3-4741-95FB-8125B3E6F110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F5897-3CBE-28D5-64CE-876B3522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93007-A11A-793E-5A30-7187AF58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E3D8-C883-4160-856A-DC3D20AC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4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6A87-1EA1-E4A3-38A6-9920A1C0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17B4C-81DC-A1AD-6444-C8745A6C5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2BC8-8EF3-4741-95FB-8125B3E6F110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B393E-7F1A-A02F-3C20-6CD00A91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5E858-F0D1-5923-D09D-EF925800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E3D8-C883-4160-856A-DC3D20AC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6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C57DC7-D0C8-3861-3F9C-B596CE50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2BC8-8EF3-4741-95FB-8125B3E6F110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2DA3A-D848-616F-DF9A-75C8BD628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94425-3FF2-370E-22AC-5ED644B6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E3D8-C883-4160-856A-DC3D20AC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2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32F4-747C-8421-AF00-7469DCBF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BD842-A9E0-B888-829F-61A71A899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256FD-A016-4B2A-EE68-AA8234D3C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418BD-90A3-34B2-633B-713FF2C1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2BC8-8EF3-4741-95FB-8125B3E6F110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E6EE5-48FB-C63D-9473-B7044FB9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133C2-5D6A-4DF7-6279-98222083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E3D8-C883-4160-856A-DC3D20AC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7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1129-F3DE-4C48-ECAE-4CEE520E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F32F3C-5119-6653-3E33-72C34D558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EC5B3-782D-93D9-147F-5D40A4242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E34DC-422F-B38F-A8B6-3C78D1A5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2BC8-8EF3-4741-95FB-8125B3E6F110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E30-0222-7C1E-CDAF-78CB1F78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CF44E-B70F-C51C-DA4B-E38B606F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AE3D8-C883-4160-856A-DC3D20AC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4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E27CD-F20A-EBFB-6EEC-831F45D65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6C22D-A4F0-B0C4-B2A2-BF2F00142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9CDDC-4A16-FBA8-7428-9EE61EC5C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2BC8-8EF3-4741-95FB-8125B3E6F110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1BFC0-4BA6-3CF0-4619-F8E46DE70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42441-154C-F68E-C910-8D2AD761C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AE3D8-C883-4160-856A-DC3D20ACA2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8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18" Type="http://schemas.openxmlformats.org/officeDocument/2006/relationships/image" Target="../media/image13.png"/><Relationship Id="rId3" Type="http://schemas.openxmlformats.org/officeDocument/2006/relationships/slide" Target="slide2.xml"/><Relationship Id="rId7" Type="http://schemas.openxmlformats.org/officeDocument/2006/relationships/image" Target="../media/image2.svg"/><Relationship Id="rId12" Type="http://schemas.openxmlformats.org/officeDocument/2006/relationships/image" Target="../media/image7.png"/><Relationship Id="rId17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11" Type="http://schemas.openxmlformats.org/officeDocument/2006/relationships/image" Target="../media/image6.svg"/><Relationship Id="rId5" Type="http://schemas.openxmlformats.org/officeDocument/2006/relationships/slide" Target="slide4.xml"/><Relationship Id="rId15" Type="http://schemas.openxmlformats.org/officeDocument/2006/relationships/image" Target="../media/image10.svg"/><Relationship Id="rId10" Type="http://schemas.openxmlformats.org/officeDocument/2006/relationships/image" Target="../media/image5.png"/><Relationship Id="rId19" Type="http://schemas.openxmlformats.org/officeDocument/2006/relationships/image" Target="../media/image14.svg"/><Relationship Id="rId4" Type="http://schemas.openxmlformats.org/officeDocument/2006/relationships/slide" Target="slide3.xml"/><Relationship Id="rId9" Type="http://schemas.openxmlformats.org/officeDocument/2006/relationships/image" Target="../media/image4.svg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18" Type="http://schemas.openxmlformats.org/officeDocument/2006/relationships/image" Target="../media/image13.png"/><Relationship Id="rId3" Type="http://schemas.openxmlformats.org/officeDocument/2006/relationships/slide" Target="slide1.xml"/><Relationship Id="rId7" Type="http://schemas.openxmlformats.org/officeDocument/2006/relationships/image" Target="../media/image2.svg"/><Relationship Id="rId12" Type="http://schemas.openxmlformats.org/officeDocument/2006/relationships/image" Target="../media/image7.png"/><Relationship Id="rId17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11" Type="http://schemas.openxmlformats.org/officeDocument/2006/relationships/image" Target="../media/image6.svg"/><Relationship Id="rId5" Type="http://schemas.openxmlformats.org/officeDocument/2006/relationships/slide" Target="slide4.xml"/><Relationship Id="rId15" Type="http://schemas.openxmlformats.org/officeDocument/2006/relationships/image" Target="../media/image10.svg"/><Relationship Id="rId10" Type="http://schemas.openxmlformats.org/officeDocument/2006/relationships/image" Target="../media/image5.png"/><Relationship Id="rId19" Type="http://schemas.openxmlformats.org/officeDocument/2006/relationships/image" Target="../media/image14.svg"/><Relationship Id="rId4" Type="http://schemas.openxmlformats.org/officeDocument/2006/relationships/slide" Target="slide3.xml"/><Relationship Id="rId9" Type="http://schemas.openxmlformats.org/officeDocument/2006/relationships/image" Target="../media/image4.svg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18" Type="http://schemas.openxmlformats.org/officeDocument/2006/relationships/image" Target="../media/image13.png"/><Relationship Id="rId3" Type="http://schemas.openxmlformats.org/officeDocument/2006/relationships/slide" Target="slide2.xml"/><Relationship Id="rId7" Type="http://schemas.openxmlformats.org/officeDocument/2006/relationships/image" Target="../media/image2.svg"/><Relationship Id="rId12" Type="http://schemas.openxmlformats.org/officeDocument/2006/relationships/image" Target="../media/image7.png"/><Relationship Id="rId17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11" Type="http://schemas.openxmlformats.org/officeDocument/2006/relationships/image" Target="../media/image6.svg"/><Relationship Id="rId5" Type="http://schemas.openxmlformats.org/officeDocument/2006/relationships/slide" Target="slide4.xml"/><Relationship Id="rId15" Type="http://schemas.openxmlformats.org/officeDocument/2006/relationships/image" Target="../media/image10.svg"/><Relationship Id="rId10" Type="http://schemas.openxmlformats.org/officeDocument/2006/relationships/image" Target="../media/image5.png"/><Relationship Id="rId19" Type="http://schemas.openxmlformats.org/officeDocument/2006/relationships/image" Target="../media/image14.svg"/><Relationship Id="rId4" Type="http://schemas.openxmlformats.org/officeDocument/2006/relationships/slide" Target="slide1.xml"/><Relationship Id="rId9" Type="http://schemas.openxmlformats.org/officeDocument/2006/relationships/image" Target="../media/image4.sv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13.png"/><Relationship Id="rId3" Type="http://schemas.openxmlformats.org/officeDocument/2006/relationships/slide" Target="slide2.xml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slide" Target="slide1.xml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19" Type="http://schemas.openxmlformats.org/officeDocument/2006/relationships/image" Target="../media/image14.svg"/><Relationship Id="rId4" Type="http://schemas.openxmlformats.org/officeDocument/2006/relationships/slide" Target="slide3.xml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22">
            <a:extLst>
              <a:ext uri="{FF2B5EF4-FFF2-40B4-BE49-F238E27FC236}">
                <a16:creationId xmlns:a16="http://schemas.microsoft.com/office/drawing/2014/main" id="{1D8304F4-39AF-45E4-9C1D-88B3BA5156D3}"/>
              </a:ext>
            </a:extLst>
          </p:cNvPr>
          <p:cNvSpPr/>
          <p:nvPr/>
        </p:nvSpPr>
        <p:spPr>
          <a:xfrm>
            <a:off x="208289" y="5113954"/>
            <a:ext cx="3959317" cy="24688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6" name="Rounded Rectangle 27">
            <a:extLst>
              <a:ext uri="{FF2B5EF4-FFF2-40B4-BE49-F238E27FC236}">
                <a16:creationId xmlns:a16="http://schemas.microsoft.com/office/drawing/2014/main" id="{B57359F8-3743-46C0-B32A-76F42E1E4F33}"/>
              </a:ext>
            </a:extLst>
          </p:cNvPr>
          <p:cNvSpPr/>
          <p:nvPr/>
        </p:nvSpPr>
        <p:spPr>
          <a:xfrm>
            <a:off x="6631751" y="5811046"/>
            <a:ext cx="2524056" cy="2468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7" name="Rounded Rectangle 28">
            <a:extLst>
              <a:ext uri="{FF2B5EF4-FFF2-40B4-BE49-F238E27FC236}">
                <a16:creationId xmlns:a16="http://schemas.microsoft.com/office/drawing/2014/main" id="{346B9B95-0DE8-43CF-B3A9-1BEEB7AB7E55}"/>
              </a:ext>
            </a:extLst>
          </p:cNvPr>
          <p:cNvSpPr/>
          <p:nvPr/>
        </p:nvSpPr>
        <p:spPr>
          <a:xfrm>
            <a:off x="9151559" y="6136175"/>
            <a:ext cx="2167063" cy="2611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F789C34-5D4E-4601-B107-8225A59364E6}"/>
              </a:ext>
            </a:extLst>
          </p:cNvPr>
          <p:cNvSpPr txBox="1"/>
          <p:nvPr/>
        </p:nvSpPr>
        <p:spPr>
          <a:xfrm>
            <a:off x="3343517" y="1453815"/>
            <a:ext cx="234360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282624"/>
                </a:solidFill>
                <a:latin typeface="Arial"/>
              </a:rPr>
              <a:t>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28262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Arrow: Pentagon 58">
            <a:extLst>
              <a:ext uri="{FF2B5EF4-FFF2-40B4-BE49-F238E27FC236}">
                <a16:creationId xmlns:a16="http://schemas.microsoft.com/office/drawing/2014/main" id="{14605CDF-3A46-4540-83C3-B2DC34E36D92}"/>
              </a:ext>
            </a:extLst>
          </p:cNvPr>
          <p:cNvSpPr/>
          <p:nvPr/>
        </p:nvSpPr>
        <p:spPr>
          <a:xfrm>
            <a:off x="161925" y="1931123"/>
            <a:ext cx="1637695" cy="548640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Requirements</a:t>
            </a:r>
          </a:p>
        </p:txBody>
      </p:sp>
      <p:sp>
        <p:nvSpPr>
          <p:cNvPr id="21" name="Arrow: Chevron 20">
            <a:hlinkClick r:id="rId3" action="ppaction://hlinksldjump"/>
            <a:hlinkHover r:id="rId3" action="ppaction://hlinksldjump"/>
            <a:extLst>
              <a:ext uri="{FF2B5EF4-FFF2-40B4-BE49-F238E27FC236}">
                <a16:creationId xmlns:a16="http://schemas.microsoft.com/office/drawing/2014/main" id="{0CE1A73D-EA15-438F-B43D-4CCB6764FCFE}"/>
              </a:ext>
            </a:extLst>
          </p:cNvPr>
          <p:cNvSpPr/>
          <p:nvPr/>
        </p:nvSpPr>
        <p:spPr>
          <a:xfrm>
            <a:off x="4196740" y="1950948"/>
            <a:ext cx="2693783" cy="522710"/>
          </a:xfrm>
          <a:prstGeom prst="chevron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Custom Code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Prep</a:t>
            </a:r>
          </a:p>
        </p:txBody>
      </p:sp>
      <p:sp>
        <p:nvSpPr>
          <p:cNvPr id="61" name="Arrow: Chevron 60">
            <a:hlinkClick r:id="rId4" action="ppaction://hlinksldjump"/>
            <a:hlinkHover r:id="rId4" action="ppaction://hlinksldjump"/>
            <a:extLst>
              <a:ext uri="{FF2B5EF4-FFF2-40B4-BE49-F238E27FC236}">
                <a16:creationId xmlns:a16="http://schemas.microsoft.com/office/drawing/2014/main" id="{6488D893-06F2-459D-898B-583C3E499B55}"/>
              </a:ext>
            </a:extLst>
          </p:cNvPr>
          <p:cNvSpPr/>
          <p:nvPr/>
        </p:nvSpPr>
        <p:spPr>
          <a:xfrm>
            <a:off x="6617158" y="1933877"/>
            <a:ext cx="3037426" cy="563866"/>
          </a:xfrm>
          <a:prstGeom prst="chevron">
            <a:avLst/>
          </a:prstGeom>
          <a:solidFill>
            <a:srgbClr val="403F3B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64008" tIns="21336" rIns="21336" bIns="21336" numCol="1" spcCol="1270" anchor="ctr" anchorCtr="0"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Update</a:t>
            </a:r>
          </a:p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Manager (SUM)</a:t>
            </a:r>
          </a:p>
        </p:txBody>
      </p:sp>
      <p:sp>
        <p:nvSpPr>
          <p:cNvPr id="62" name="Arrow: Chevron 61">
            <a:hlinkClick r:id="rId5" action="ppaction://hlinksldjump"/>
            <a:hlinkHover r:id="rId5" action="ppaction://hlinksldjump"/>
            <a:extLst>
              <a:ext uri="{FF2B5EF4-FFF2-40B4-BE49-F238E27FC236}">
                <a16:creationId xmlns:a16="http://schemas.microsoft.com/office/drawing/2014/main" id="{B4CF7D50-FB1E-43E7-B8D5-83F21DBFD010}"/>
              </a:ext>
            </a:extLst>
          </p:cNvPr>
          <p:cNvSpPr/>
          <p:nvPr/>
        </p:nvSpPr>
        <p:spPr>
          <a:xfrm>
            <a:off x="9395232" y="1952099"/>
            <a:ext cx="2257684" cy="538732"/>
          </a:xfrm>
          <a:prstGeom prst="chevron">
            <a:avLst/>
          </a:prstGeom>
          <a:solidFill>
            <a:srgbClr val="027B75">
              <a:lumMod val="5000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60008" tIns="20003" rIns="20003" bIns="20003" numCol="1" spcCol="1270" anchor="ctr" anchorCtr="0"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specific</a:t>
            </a:r>
          </a:p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Follow-up activities</a:t>
            </a:r>
          </a:p>
        </p:txBody>
      </p:sp>
      <p:pic>
        <p:nvPicPr>
          <p:cNvPr id="23" name="Graphic 22" descr="Sunset scene">
            <a:extLst>
              <a:ext uri="{FF2B5EF4-FFF2-40B4-BE49-F238E27FC236}">
                <a16:creationId xmlns:a16="http://schemas.microsoft.com/office/drawing/2014/main" id="{1CD41D19-FA0B-4024-8E94-9FA3AE217B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07449" y="4116061"/>
            <a:ext cx="1272756" cy="1272756"/>
          </a:xfrm>
          <a:prstGeom prst="rect">
            <a:avLst/>
          </a:prstGeom>
        </p:spPr>
      </p:pic>
      <p:sp>
        <p:nvSpPr>
          <p:cNvPr id="5" name="Arrow: Chevron 4">
            <a:extLst>
              <a:ext uri="{FF2B5EF4-FFF2-40B4-BE49-F238E27FC236}">
                <a16:creationId xmlns:a16="http://schemas.microsoft.com/office/drawing/2014/main" id="{15B78216-49D3-8CC9-804F-7370D67D3A2F}"/>
              </a:ext>
            </a:extLst>
          </p:cNvPr>
          <p:cNvSpPr/>
          <p:nvPr/>
        </p:nvSpPr>
        <p:spPr>
          <a:xfrm>
            <a:off x="5407252" y="2489426"/>
            <a:ext cx="1369062" cy="34839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dirty="0">
                <a:solidFill>
                  <a:srgbClr val="FFFFFF"/>
                </a:solidFill>
                <a:latin typeface="Arial"/>
              </a:rPr>
              <a:t>Analysis</a:t>
            </a: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0E05241-C9C4-F0CC-22EA-48087978C29E}"/>
              </a:ext>
            </a:extLst>
          </p:cNvPr>
          <p:cNvSpPr/>
          <p:nvPr/>
        </p:nvSpPr>
        <p:spPr>
          <a:xfrm>
            <a:off x="4205782" y="2497743"/>
            <a:ext cx="1369062" cy="340082"/>
          </a:xfrm>
          <a:prstGeom prst="chevron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dirty="0">
                <a:solidFill>
                  <a:srgbClr val="FFFFFF"/>
                </a:solidFill>
                <a:latin typeface="Arial"/>
              </a:rPr>
              <a:t>Scoping</a:t>
            </a: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501764F6-1CAB-38F2-E250-318023242B39}"/>
              </a:ext>
            </a:extLst>
          </p:cNvPr>
          <p:cNvSpPr/>
          <p:nvPr/>
        </p:nvSpPr>
        <p:spPr>
          <a:xfrm>
            <a:off x="1518982" y="1942988"/>
            <a:ext cx="1910018" cy="540323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Planner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68CEF00F-0F2D-9741-2CB0-2E68C813DCDB}"/>
              </a:ext>
            </a:extLst>
          </p:cNvPr>
          <p:cNvSpPr/>
          <p:nvPr/>
        </p:nvSpPr>
        <p:spPr>
          <a:xfrm>
            <a:off x="3115256" y="1940235"/>
            <a:ext cx="1369062" cy="550596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SI checks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D1F80823-1E5C-A27A-4DDB-313292CB2911}"/>
              </a:ext>
            </a:extLst>
          </p:cNvPr>
          <p:cNvSpPr/>
          <p:nvPr/>
        </p:nvSpPr>
        <p:spPr>
          <a:xfrm>
            <a:off x="6663357" y="2490831"/>
            <a:ext cx="1518483" cy="349194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Technical Adaptation</a:t>
            </a: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F08CD8B1-F802-A000-AB3C-6AA97AD00620}"/>
              </a:ext>
            </a:extLst>
          </p:cNvPr>
          <p:cNvSpPr/>
          <p:nvPr/>
        </p:nvSpPr>
        <p:spPr>
          <a:xfrm>
            <a:off x="8032042" y="2501837"/>
            <a:ext cx="1437093" cy="323059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Functional Adaptation</a:t>
            </a: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A4F01666-1DC8-F229-BA2E-0892D7C23969}"/>
              </a:ext>
            </a:extLst>
          </p:cNvPr>
          <p:cNvSpPr/>
          <p:nvPr/>
        </p:nvSpPr>
        <p:spPr>
          <a:xfrm>
            <a:off x="9335174" y="2501021"/>
            <a:ext cx="2190076" cy="323875"/>
          </a:xfrm>
          <a:prstGeom prst="chevron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dirty="0">
                <a:solidFill>
                  <a:srgbClr val="FFFFFF"/>
                </a:solidFill>
                <a:latin typeface="Arial"/>
              </a:rPr>
              <a:t>Custom Code Optimization</a:t>
            </a: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2F3BD37D-0BFE-8A82-C079-3DA23051FA63}"/>
              </a:ext>
            </a:extLst>
          </p:cNvPr>
          <p:cNvSpPr/>
          <p:nvPr/>
        </p:nvSpPr>
        <p:spPr>
          <a:xfrm>
            <a:off x="161924" y="1564415"/>
            <a:ext cx="6614389" cy="358391"/>
          </a:xfrm>
          <a:prstGeom prst="homePlat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FFFF"/>
                </a:solidFill>
                <a:latin typeface="Arial"/>
              </a:rPr>
              <a:t>Preparation Phase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3D18DABC-B7A7-8C2E-7B7B-24918FEBB790}"/>
              </a:ext>
            </a:extLst>
          </p:cNvPr>
          <p:cNvSpPr/>
          <p:nvPr/>
        </p:nvSpPr>
        <p:spPr>
          <a:xfrm>
            <a:off x="6620924" y="1566486"/>
            <a:ext cx="4934122" cy="354247"/>
          </a:xfrm>
          <a:prstGeom prst="chevron">
            <a:avLst/>
          </a:prstGeom>
          <a:solidFill>
            <a:srgbClr val="403F3B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64008" tIns="21336" rIns="21336" bIns="21336" numCol="1" spcCol="1270" anchor="ctr" anchorCtr="0"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Realization Phase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7ED39EF-CDEE-E983-10C9-5DE3801C5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88" y="118062"/>
            <a:ext cx="10515600" cy="1325563"/>
          </a:xfrm>
        </p:spPr>
        <p:txBody>
          <a:bodyPr/>
          <a:lstStyle/>
          <a:p>
            <a:r>
              <a:rPr lang="en-US" i="0" dirty="0">
                <a:solidFill>
                  <a:schemeClr val="tx1"/>
                </a:solidFill>
              </a:rPr>
              <a:t>Custom Code Migration Roadmap</a:t>
            </a:r>
          </a:p>
        </p:txBody>
      </p:sp>
      <p:pic>
        <p:nvPicPr>
          <p:cNvPr id="7" name="Graphic 6" descr="Run">
            <a:extLst>
              <a:ext uri="{FF2B5EF4-FFF2-40B4-BE49-F238E27FC236}">
                <a16:creationId xmlns:a16="http://schemas.microsoft.com/office/drawing/2014/main" id="{A5430863-8DBD-4B22-B49E-5925D7ED86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16670" y="5627396"/>
            <a:ext cx="548640" cy="548640"/>
          </a:xfrm>
          <a:prstGeom prst="rect">
            <a:avLst/>
          </a:prstGeom>
        </p:spPr>
      </p:pic>
      <p:pic>
        <p:nvPicPr>
          <p:cNvPr id="15" name="Graphic 14" descr="Crawl">
            <a:extLst>
              <a:ext uri="{FF2B5EF4-FFF2-40B4-BE49-F238E27FC236}">
                <a16:creationId xmlns:a16="http://schemas.microsoft.com/office/drawing/2014/main" id="{DE1385F9-FCD7-4189-9277-BE0D6E5B4C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57142" y="4968261"/>
            <a:ext cx="548640" cy="548640"/>
          </a:xfrm>
          <a:prstGeom prst="rect">
            <a:avLst/>
          </a:prstGeom>
        </p:spPr>
      </p:pic>
      <p:pic>
        <p:nvPicPr>
          <p:cNvPr id="18" name="Graphic 17" descr="Rocket">
            <a:extLst>
              <a:ext uri="{FF2B5EF4-FFF2-40B4-BE49-F238E27FC236}">
                <a16:creationId xmlns:a16="http://schemas.microsoft.com/office/drawing/2014/main" id="{DB523BAF-054D-4B0D-A62E-D65412B869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34800" y="6015427"/>
            <a:ext cx="548640" cy="548640"/>
          </a:xfrm>
          <a:prstGeom prst="rect">
            <a:avLst/>
          </a:prstGeom>
        </p:spPr>
      </p:pic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750462E0-8270-1123-BB0D-9B42C4D4600E}"/>
              </a:ext>
            </a:extLst>
          </p:cNvPr>
          <p:cNvSpPr/>
          <p:nvPr/>
        </p:nvSpPr>
        <p:spPr>
          <a:xfrm>
            <a:off x="4139301" y="5449293"/>
            <a:ext cx="2524056" cy="2468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3" name="Graphic 32" descr="Walk">
            <a:extLst>
              <a:ext uri="{FF2B5EF4-FFF2-40B4-BE49-F238E27FC236}">
                <a16:creationId xmlns:a16="http://schemas.microsoft.com/office/drawing/2014/main" id="{CAB2DD7F-C086-D124-3704-5E9278130EB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98597" y="5242581"/>
            <a:ext cx="548640" cy="548640"/>
          </a:xfrm>
          <a:prstGeom prst="rect">
            <a:avLst/>
          </a:prstGeom>
        </p:spPr>
      </p:pic>
      <p:pic>
        <p:nvPicPr>
          <p:cNvPr id="35" name="Graphic 34" descr="Man with solid fill">
            <a:extLst>
              <a:ext uri="{FF2B5EF4-FFF2-40B4-BE49-F238E27FC236}">
                <a16:creationId xmlns:a16="http://schemas.microsoft.com/office/drawing/2014/main" id="{81F97AF2-DFC1-AC8B-DB19-D41A752B87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1795" y="4896420"/>
            <a:ext cx="558291" cy="558291"/>
          </a:xfrm>
          <a:prstGeom prst="rect">
            <a:avLst/>
          </a:prstGeom>
        </p:spPr>
      </p:pic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ACCF62B8-889D-AC3A-5F75-64DE6F74F70B}"/>
              </a:ext>
            </a:extLst>
          </p:cNvPr>
          <p:cNvSpPr/>
          <p:nvPr/>
        </p:nvSpPr>
        <p:spPr>
          <a:xfrm>
            <a:off x="208288" y="3429000"/>
            <a:ext cx="1769599" cy="755374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</a:t>
            </a:r>
          </a:p>
        </p:txBody>
      </p:sp>
      <p:pic>
        <p:nvPicPr>
          <p:cNvPr id="40" name="Graphic 39" descr="Shuffle with solid fill">
            <a:extLst>
              <a:ext uri="{FF2B5EF4-FFF2-40B4-BE49-F238E27FC236}">
                <a16:creationId xmlns:a16="http://schemas.microsoft.com/office/drawing/2014/main" id="{FF2ED178-A532-727F-B899-D57AE3E4239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67386" y="3254080"/>
            <a:ext cx="1141270" cy="1141270"/>
          </a:xfrm>
          <a:prstGeom prst="rect">
            <a:avLst/>
          </a:prstGeom>
        </p:spPr>
      </p:pic>
      <p:sp>
        <p:nvSpPr>
          <p:cNvPr id="2" name="Flowchart: Alternate Process 37">
            <a:extLst>
              <a:ext uri="{FF2B5EF4-FFF2-40B4-BE49-F238E27FC236}">
                <a16:creationId xmlns:a16="http://schemas.microsoft.com/office/drawing/2014/main" id="{19E3C11A-4896-C7A4-568A-4DEBCD59E4DE}"/>
              </a:ext>
            </a:extLst>
          </p:cNvPr>
          <p:cNvSpPr/>
          <p:nvPr/>
        </p:nvSpPr>
        <p:spPr>
          <a:xfrm>
            <a:off x="179108" y="3417397"/>
            <a:ext cx="1769599" cy="755374"/>
          </a:xfrm>
          <a:prstGeom prst="flowChartAlternateProcess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5B0E5A-BF35-E010-BBC0-F2E322A67932}"/>
              </a:ext>
            </a:extLst>
          </p:cNvPr>
          <p:cNvSpPr/>
          <p:nvPr/>
        </p:nvSpPr>
        <p:spPr>
          <a:xfrm>
            <a:off x="5267432" y="2894387"/>
            <a:ext cx="1518482" cy="9060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Remote ATC checks: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SAP HANA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SAP S4/HANA</a:t>
            </a:r>
          </a:p>
          <a:p>
            <a:pPr algn="ctr"/>
            <a:endParaRPr lang="en-IN" sz="11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9F19F8-507F-AE28-769F-A0BA07770A0B}"/>
              </a:ext>
            </a:extLst>
          </p:cNvPr>
          <p:cNvSpPr/>
          <p:nvPr/>
        </p:nvSpPr>
        <p:spPr>
          <a:xfrm>
            <a:off x="6841636" y="2889310"/>
            <a:ext cx="1570433" cy="9194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Database Migration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Software Update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Data Conversion</a:t>
            </a: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0EDDE6-BCBA-5CB5-6ACF-1B0709E6653D}"/>
              </a:ext>
            </a:extLst>
          </p:cNvPr>
          <p:cNvSpPr/>
          <p:nvPr/>
        </p:nvSpPr>
        <p:spPr>
          <a:xfrm>
            <a:off x="8467791" y="2889310"/>
            <a:ext cx="1558949" cy="9194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SPDD/SPAU: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Code Adjustments for SAP HANA and SAP S4/HANA</a:t>
            </a: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86206AF-992C-A29F-A5D5-7B37D6F4B889}"/>
              </a:ext>
            </a:extLst>
          </p:cNvPr>
          <p:cNvSpPr/>
          <p:nvPr/>
        </p:nvSpPr>
        <p:spPr>
          <a:xfrm>
            <a:off x="10093945" y="2904351"/>
            <a:ext cx="1614671" cy="9194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Performance Tuning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Simplification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User Experience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Code pushdown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7862DE3-A2C7-5B53-08B3-78EA896FD24D}"/>
              </a:ext>
            </a:extLst>
          </p:cNvPr>
          <p:cNvSpPr/>
          <p:nvPr/>
        </p:nvSpPr>
        <p:spPr>
          <a:xfrm>
            <a:off x="3653745" y="3855102"/>
            <a:ext cx="1560605" cy="7362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Custom Code Migration App</a:t>
            </a:r>
            <a:endParaRPr lang="en-IN" sz="11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5CBD908-6649-F845-BAB0-B9EE53573279}"/>
              </a:ext>
            </a:extLst>
          </p:cNvPr>
          <p:cNvSpPr/>
          <p:nvPr/>
        </p:nvSpPr>
        <p:spPr>
          <a:xfrm>
            <a:off x="5275156" y="3869159"/>
            <a:ext cx="1495462" cy="7362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Custom Code Migration App</a:t>
            </a:r>
            <a:endParaRPr lang="en-IN" sz="11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EF3C388-8794-9545-CDD0-F7835F681386}"/>
              </a:ext>
            </a:extLst>
          </p:cNvPr>
          <p:cNvSpPr/>
          <p:nvPr/>
        </p:nvSpPr>
        <p:spPr>
          <a:xfrm>
            <a:off x="3641278" y="2890513"/>
            <a:ext cx="1570433" cy="9060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Usage tracking of custom code in production</a:t>
            </a:r>
          </a:p>
          <a:p>
            <a:pPr algn="ctr">
              <a:defRPr/>
            </a:pPr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(SCMON/SUSG or UPL)</a:t>
            </a:r>
          </a:p>
        </p:txBody>
      </p:sp>
    </p:spTree>
    <p:extLst>
      <p:ext uri="{BB962C8B-B14F-4D97-AF65-F5344CB8AC3E}">
        <p14:creationId xmlns:p14="http://schemas.microsoft.com/office/powerpoint/2010/main" val="78102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EAADB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EAADB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EAADB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22">
            <a:extLst>
              <a:ext uri="{FF2B5EF4-FFF2-40B4-BE49-F238E27FC236}">
                <a16:creationId xmlns:a16="http://schemas.microsoft.com/office/drawing/2014/main" id="{1D8304F4-39AF-45E4-9C1D-88B3BA5156D3}"/>
              </a:ext>
            </a:extLst>
          </p:cNvPr>
          <p:cNvSpPr/>
          <p:nvPr/>
        </p:nvSpPr>
        <p:spPr>
          <a:xfrm>
            <a:off x="208289" y="5113954"/>
            <a:ext cx="3959317" cy="24688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6" name="Rounded Rectangle 27">
            <a:extLst>
              <a:ext uri="{FF2B5EF4-FFF2-40B4-BE49-F238E27FC236}">
                <a16:creationId xmlns:a16="http://schemas.microsoft.com/office/drawing/2014/main" id="{B57359F8-3743-46C0-B32A-76F42E1E4F33}"/>
              </a:ext>
            </a:extLst>
          </p:cNvPr>
          <p:cNvSpPr/>
          <p:nvPr/>
        </p:nvSpPr>
        <p:spPr>
          <a:xfrm>
            <a:off x="6631751" y="5811046"/>
            <a:ext cx="2524056" cy="2468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7" name="Rounded Rectangle 28">
            <a:extLst>
              <a:ext uri="{FF2B5EF4-FFF2-40B4-BE49-F238E27FC236}">
                <a16:creationId xmlns:a16="http://schemas.microsoft.com/office/drawing/2014/main" id="{346B9B95-0DE8-43CF-B3A9-1BEEB7AB7E55}"/>
              </a:ext>
            </a:extLst>
          </p:cNvPr>
          <p:cNvSpPr/>
          <p:nvPr/>
        </p:nvSpPr>
        <p:spPr>
          <a:xfrm>
            <a:off x="9151559" y="6136175"/>
            <a:ext cx="2167063" cy="2611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F789C34-5D4E-4601-B107-8225A59364E6}"/>
              </a:ext>
            </a:extLst>
          </p:cNvPr>
          <p:cNvSpPr txBox="1"/>
          <p:nvPr/>
        </p:nvSpPr>
        <p:spPr>
          <a:xfrm>
            <a:off x="3343517" y="1453815"/>
            <a:ext cx="234360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282624"/>
                </a:solidFill>
                <a:latin typeface="Arial"/>
              </a:rPr>
              <a:t>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28262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Arrow: Pentagon 58">
            <a:extLst>
              <a:ext uri="{FF2B5EF4-FFF2-40B4-BE49-F238E27FC236}">
                <a16:creationId xmlns:a16="http://schemas.microsoft.com/office/drawing/2014/main" id="{14605CDF-3A46-4540-83C3-B2DC34E36D92}"/>
              </a:ext>
            </a:extLst>
          </p:cNvPr>
          <p:cNvSpPr/>
          <p:nvPr/>
        </p:nvSpPr>
        <p:spPr>
          <a:xfrm>
            <a:off x="161925" y="1931123"/>
            <a:ext cx="1637695" cy="548640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Requirements</a:t>
            </a:r>
          </a:p>
        </p:txBody>
      </p:sp>
      <p:sp>
        <p:nvSpPr>
          <p:cNvPr id="21" name="Arrow: Chevron 20">
            <a:hlinkClick r:id="rId3" action="ppaction://hlinksldjump"/>
            <a:hlinkHover r:id="rId3" action="ppaction://hlinksldjump"/>
            <a:extLst>
              <a:ext uri="{FF2B5EF4-FFF2-40B4-BE49-F238E27FC236}">
                <a16:creationId xmlns:a16="http://schemas.microsoft.com/office/drawing/2014/main" id="{0CE1A73D-EA15-438F-B43D-4CCB6764FCFE}"/>
              </a:ext>
            </a:extLst>
          </p:cNvPr>
          <p:cNvSpPr/>
          <p:nvPr/>
        </p:nvSpPr>
        <p:spPr>
          <a:xfrm>
            <a:off x="4205782" y="1952099"/>
            <a:ext cx="2693783" cy="52271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Custom Code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Prep</a:t>
            </a:r>
          </a:p>
        </p:txBody>
      </p:sp>
      <p:sp>
        <p:nvSpPr>
          <p:cNvPr id="61" name="Arrow: Chevron 60">
            <a:hlinkClick r:id="rId4" action="ppaction://hlinksldjump"/>
            <a:hlinkHover r:id="rId4" action="ppaction://hlinksldjump"/>
            <a:extLst>
              <a:ext uri="{FF2B5EF4-FFF2-40B4-BE49-F238E27FC236}">
                <a16:creationId xmlns:a16="http://schemas.microsoft.com/office/drawing/2014/main" id="{6488D893-06F2-459D-898B-583C3E499B55}"/>
              </a:ext>
            </a:extLst>
          </p:cNvPr>
          <p:cNvSpPr/>
          <p:nvPr/>
        </p:nvSpPr>
        <p:spPr>
          <a:xfrm>
            <a:off x="6617158" y="1933877"/>
            <a:ext cx="3037426" cy="563866"/>
          </a:xfrm>
          <a:prstGeom prst="chevron">
            <a:avLst/>
          </a:prstGeom>
          <a:solidFill>
            <a:srgbClr val="403F3B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64008" tIns="21336" rIns="21336" bIns="21336" numCol="1" spcCol="1270" anchor="ctr" anchorCtr="0"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Update</a:t>
            </a:r>
          </a:p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Manager (SUM)</a:t>
            </a:r>
          </a:p>
        </p:txBody>
      </p:sp>
      <p:sp>
        <p:nvSpPr>
          <p:cNvPr id="62" name="Arrow: Chevron 61">
            <a:hlinkClick r:id="rId5" action="ppaction://hlinksldjump"/>
            <a:hlinkHover r:id="rId5" action="ppaction://hlinksldjump"/>
            <a:extLst>
              <a:ext uri="{FF2B5EF4-FFF2-40B4-BE49-F238E27FC236}">
                <a16:creationId xmlns:a16="http://schemas.microsoft.com/office/drawing/2014/main" id="{B4CF7D50-FB1E-43E7-B8D5-83F21DBFD010}"/>
              </a:ext>
            </a:extLst>
          </p:cNvPr>
          <p:cNvSpPr/>
          <p:nvPr/>
        </p:nvSpPr>
        <p:spPr>
          <a:xfrm>
            <a:off x="9401106" y="1952099"/>
            <a:ext cx="2257684" cy="538732"/>
          </a:xfrm>
          <a:prstGeom prst="chevron">
            <a:avLst/>
          </a:prstGeom>
          <a:solidFill>
            <a:srgbClr val="027B75">
              <a:lumMod val="5000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60008" tIns="20003" rIns="20003" bIns="20003" numCol="1" spcCol="1270" anchor="ctr" anchorCtr="0"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specific</a:t>
            </a:r>
          </a:p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Follow-up activities</a:t>
            </a:r>
          </a:p>
        </p:txBody>
      </p:sp>
      <p:pic>
        <p:nvPicPr>
          <p:cNvPr id="23" name="Graphic 22" descr="Sunset scene">
            <a:extLst>
              <a:ext uri="{FF2B5EF4-FFF2-40B4-BE49-F238E27FC236}">
                <a16:creationId xmlns:a16="http://schemas.microsoft.com/office/drawing/2014/main" id="{1CD41D19-FA0B-4024-8E94-9FA3AE217B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07449" y="4116061"/>
            <a:ext cx="1272756" cy="1272756"/>
          </a:xfrm>
          <a:prstGeom prst="rect">
            <a:avLst/>
          </a:prstGeom>
        </p:spPr>
      </p:pic>
      <p:sp>
        <p:nvSpPr>
          <p:cNvPr id="5" name="Arrow: Chevron 4">
            <a:extLst>
              <a:ext uri="{FF2B5EF4-FFF2-40B4-BE49-F238E27FC236}">
                <a16:creationId xmlns:a16="http://schemas.microsoft.com/office/drawing/2014/main" id="{15B78216-49D3-8CC9-804F-7370D67D3A2F}"/>
              </a:ext>
            </a:extLst>
          </p:cNvPr>
          <p:cNvSpPr/>
          <p:nvPr/>
        </p:nvSpPr>
        <p:spPr>
          <a:xfrm>
            <a:off x="5411469" y="2489426"/>
            <a:ext cx="1369062" cy="34839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dirty="0">
                <a:solidFill>
                  <a:srgbClr val="FFFFFF"/>
                </a:solidFill>
                <a:latin typeface="Arial"/>
              </a:rPr>
              <a:t>Analysis</a:t>
            </a: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0E05241-C9C4-F0CC-22EA-48087978C29E}"/>
              </a:ext>
            </a:extLst>
          </p:cNvPr>
          <p:cNvSpPr/>
          <p:nvPr/>
        </p:nvSpPr>
        <p:spPr>
          <a:xfrm>
            <a:off x="4209999" y="2497743"/>
            <a:ext cx="1369062" cy="340082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dirty="0">
                <a:solidFill>
                  <a:srgbClr val="FFFFFF"/>
                </a:solidFill>
                <a:latin typeface="Arial"/>
              </a:rPr>
              <a:t>Scoping</a:t>
            </a: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501764F6-1CAB-38F2-E250-318023242B39}"/>
              </a:ext>
            </a:extLst>
          </p:cNvPr>
          <p:cNvSpPr/>
          <p:nvPr/>
        </p:nvSpPr>
        <p:spPr>
          <a:xfrm>
            <a:off x="1518982" y="1942988"/>
            <a:ext cx="1910018" cy="540323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Planner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68CEF00F-0F2D-9741-2CB0-2E68C813DCDB}"/>
              </a:ext>
            </a:extLst>
          </p:cNvPr>
          <p:cNvSpPr/>
          <p:nvPr/>
        </p:nvSpPr>
        <p:spPr>
          <a:xfrm>
            <a:off x="3115256" y="1940235"/>
            <a:ext cx="1369062" cy="550596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SI checks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D1F80823-1E5C-A27A-4DDB-313292CB2911}"/>
              </a:ext>
            </a:extLst>
          </p:cNvPr>
          <p:cNvSpPr/>
          <p:nvPr/>
        </p:nvSpPr>
        <p:spPr>
          <a:xfrm>
            <a:off x="6663357" y="2490831"/>
            <a:ext cx="1518483" cy="349194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Technical Adaptation</a:t>
            </a: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F08CD8B1-F802-A000-AB3C-6AA97AD00620}"/>
              </a:ext>
            </a:extLst>
          </p:cNvPr>
          <p:cNvSpPr/>
          <p:nvPr/>
        </p:nvSpPr>
        <p:spPr>
          <a:xfrm>
            <a:off x="8032042" y="2501837"/>
            <a:ext cx="1437093" cy="323059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Functional Adaptation</a:t>
            </a: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A4F01666-1DC8-F229-BA2E-0892D7C23969}"/>
              </a:ext>
            </a:extLst>
          </p:cNvPr>
          <p:cNvSpPr/>
          <p:nvPr/>
        </p:nvSpPr>
        <p:spPr>
          <a:xfrm>
            <a:off x="9335174" y="2501021"/>
            <a:ext cx="2190076" cy="323875"/>
          </a:xfrm>
          <a:prstGeom prst="chevron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dirty="0">
                <a:solidFill>
                  <a:srgbClr val="FFFFFF"/>
                </a:solidFill>
                <a:latin typeface="Arial"/>
              </a:rPr>
              <a:t>Custom Code Optimization</a:t>
            </a: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2F3BD37D-0BFE-8A82-C079-3DA23051FA63}"/>
              </a:ext>
            </a:extLst>
          </p:cNvPr>
          <p:cNvSpPr/>
          <p:nvPr/>
        </p:nvSpPr>
        <p:spPr>
          <a:xfrm>
            <a:off x="161924" y="1564415"/>
            <a:ext cx="6614389" cy="358391"/>
          </a:xfrm>
          <a:prstGeom prst="homePlat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FFFF"/>
                </a:solidFill>
                <a:latin typeface="Arial"/>
              </a:rPr>
              <a:t>Preparation Phase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3D18DABC-B7A7-8C2E-7B7B-24918FEBB790}"/>
              </a:ext>
            </a:extLst>
          </p:cNvPr>
          <p:cNvSpPr/>
          <p:nvPr/>
        </p:nvSpPr>
        <p:spPr>
          <a:xfrm>
            <a:off x="6620924" y="1566486"/>
            <a:ext cx="4934122" cy="354247"/>
          </a:xfrm>
          <a:prstGeom prst="chevron">
            <a:avLst/>
          </a:prstGeom>
          <a:solidFill>
            <a:srgbClr val="403F3B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64008" tIns="21336" rIns="21336" bIns="21336" numCol="1" spcCol="1270" anchor="ctr" anchorCtr="0"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Realization Phase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7ED39EF-CDEE-E983-10C9-5DE3801C5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88" y="118062"/>
            <a:ext cx="10515600" cy="1325563"/>
          </a:xfrm>
        </p:spPr>
        <p:txBody>
          <a:bodyPr/>
          <a:lstStyle/>
          <a:p>
            <a:r>
              <a:rPr lang="en-US" i="0" dirty="0">
                <a:solidFill>
                  <a:schemeClr val="tx1"/>
                </a:solidFill>
              </a:rPr>
              <a:t>Custom Code Migration Roadmap</a:t>
            </a:r>
          </a:p>
        </p:txBody>
      </p:sp>
      <p:pic>
        <p:nvPicPr>
          <p:cNvPr id="7" name="Graphic 6" descr="Run">
            <a:extLst>
              <a:ext uri="{FF2B5EF4-FFF2-40B4-BE49-F238E27FC236}">
                <a16:creationId xmlns:a16="http://schemas.microsoft.com/office/drawing/2014/main" id="{A5430863-8DBD-4B22-B49E-5925D7ED86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16670" y="5627396"/>
            <a:ext cx="548640" cy="548640"/>
          </a:xfrm>
          <a:prstGeom prst="rect">
            <a:avLst/>
          </a:prstGeom>
        </p:spPr>
      </p:pic>
      <p:pic>
        <p:nvPicPr>
          <p:cNvPr id="15" name="Graphic 14" descr="Crawl">
            <a:extLst>
              <a:ext uri="{FF2B5EF4-FFF2-40B4-BE49-F238E27FC236}">
                <a16:creationId xmlns:a16="http://schemas.microsoft.com/office/drawing/2014/main" id="{DE1385F9-FCD7-4189-9277-BE0D6E5B4C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57142" y="4968261"/>
            <a:ext cx="548640" cy="548640"/>
          </a:xfrm>
          <a:prstGeom prst="rect">
            <a:avLst/>
          </a:prstGeom>
        </p:spPr>
      </p:pic>
      <p:pic>
        <p:nvPicPr>
          <p:cNvPr id="18" name="Graphic 17" descr="Rocket">
            <a:extLst>
              <a:ext uri="{FF2B5EF4-FFF2-40B4-BE49-F238E27FC236}">
                <a16:creationId xmlns:a16="http://schemas.microsoft.com/office/drawing/2014/main" id="{DB523BAF-054D-4B0D-A62E-D65412B869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34800" y="6015427"/>
            <a:ext cx="548640" cy="548640"/>
          </a:xfrm>
          <a:prstGeom prst="rect">
            <a:avLst/>
          </a:prstGeom>
        </p:spPr>
      </p:pic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750462E0-8270-1123-BB0D-9B42C4D4600E}"/>
              </a:ext>
            </a:extLst>
          </p:cNvPr>
          <p:cNvSpPr/>
          <p:nvPr/>
        </p:nvSpPr>
        <p:spPr>
          <a:xfrm>
            <a:off x="4139301" y="5449293"/>
            <a:ext cx="2524056" cy="2468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3" name="Graphic 32" descr="Walk">
            <a:extLst>
              <a:ext uri="{FF2B5EF4-FFF2-40B4-BE49-F238E27FC236}">
                <a16:creationId xmlns:a16="http://schemas.microsoft.com/office/drawing/2014/main" id="{CAB2DD7F-C086-D124-3704-5E9278130EB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98597" y="5242581"/>
            <a:ext cx="548640" cy="548640"/>
          </a:xfrm>
          <a:prstGeom prst="rect">
            <a:avLst/>
          </a:prstGeom>
        </p:spPr>
      </p:pic>
      <p:pic>
        <p:nvPicPr>
          <p:cNvPr id="35" name="Graphic 34" descr="Man with solid fill">
            <a:extLst>
              <a:ext uri="{FF2B5EF4-FFF2-40B4-BE49-F238E27FC236}">
                <a16:creationId xmlns:a16="http://schemas.microsoft.com/office/drawing/2014/main" id="{81F97AF2-DFC1-AC8B-DB19-D41A752B87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1795" y="4896420"/>
            <a:ext cx="558291" cy="558291"/>
          </a:xfrm>
          <a:prstGeom prst="rect">
            <a:avLst/>
          </a:prstGeom>
        </p:spPr>
      </p:pic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ACCF62B8-889D-AC3A-5F75-64DE6F74F70B}"/>
              </a:ext>
            </a:extLst>
          </p:cNvPr>
          <p:cNvSpPr/>
          <p:nvPr/>
        </p:nvSpPr>
        <p:spPr>
          <a:xfrm>
            <a:off x="208288" y="3429000"/>
            <a:ext cx="1769599" cy="755374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</a:t>
            </a:r>
          </a:p>
        </p:txBody>
      </p:sp>
      <p:pic>
        <p:nvPicPr>
          <p:cNvPr id="40" name="Graphic 39" descr="Shuffle with solid fill">
            <a:extLst>
              <a:ext uri="{FF2B5EF4-FFF2-40B4-BE49-F238E27FC236}">
                <a16:creationId xmlns:a16="http://schemas.microsoft.com/office/drawing/2014/main" id="{FF2ED178-A532-727F-B899-D57AE3E4239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67386" y="3254080"/>
            <a:ext cx="1141270" cy="1141270"/>
          </a:xfrm>
          <a:prstGeom prst="rect">
            <a:avLst/>
          </a:prstGeom>
        </p:spPr>
      </p:pic>
      <p:sp>
        <p:nvSpPr>
          <p:cNvPr id="2" name="Flowchart: Alternate Process 37">
            <a:extLst>
              <a:ext uri="{FF2B5EF4-FFF2-40B4-BE49-F238E27FC236}">
                <a16:creationId xmlns:a16="http://schemas.microsoft.com/office/drawing/2014/main" id="{19E3C11A-4896-C7A4-568A-4DEBCD59E4DE}"/>
              </a:ext>
            </a:extLst>
          </p:cNvPr>
          <p:cNvSpPr/>
          <p:nvPr/>
        </p:nvSpPr>
        <p:spPr>
          <a:xfrm>
            <a:off x="179108" y="3417397"/>
            <a:ext cx="1769599" cy="755374"/>
          </a:xfrm>
          <a:prstGeom prst="flowChartAlternateProcess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5B0E5A-BF35-E010-BBC0-F2E322A67932}"/>
              </a:ext>
            </a:extLst>
          </p:cNvPr>
          <p:cNvSpPr/>
          <p:nvPr/>
        </p:nvSpPr>
        <p:spPr>
          <a:xfrm>
            <a:off x="5267432" y="2894387"/>
            <a:ext cx="1518482" cy="9060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100" b="1" dirty="0">
                <a:solidFill>
                  <a:schemeClr val="bg1"/>
                </a:solidFill>
                <a:latin typeface="Arial"/>
                <a:cs typeface="Arial"/>
              </a:rPr>
              <a:t>Remote ATC checks: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chemeClr val="bg1"/>
                </a:solidFill>
                <a:latin typeface="Arial"/>
                <a:cs typeface="Arial"/>
              </a:rPr>
              <a:t>SAP HANA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chemeClr val="bg1"/>
                </a:solidFill>
                <a:latin typeface="Arial"/>
                <a:cs typeface="Arial"/>
              </a:rPr>
              <a:t>SAP S4/HANA</a:t>
            </a:r>
          </a:p>
          <a:p>
            <a:pPr algn="ctr"/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9F19F8-507F-AE28-769F-A0BA07770A0B}"/>
              </a:ext>
            </a:extLst>
          </p:cNvPr>
          <p:cNvSpPr/>
          <p:nvPr/>
        </p:nvSpPr>
        <p:spPr>
          <a:xfrm>
            <a:off x="6841636" y="2889310"/>
            <a:ext cx="1570433" cy="9194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Database Migration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Software Update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Data Conversion</a:t>
            </a: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0EDDE6-BCBA-5CB5-6ACF-1B0709E6653D}"/>
              </a:ext>
            </a:extLst>
          </p:cNvPr>
          <p:cNvSpPr/>
          <p:nvPr/>
        </p:nvSpPr>
        <p:spPr>
          <a:xfrm>
            <a:off x="8467791" y="2889310"/>
            <a:ext cx="1558949" cy="9194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SPDD/SPAU: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Code Adjustments for SAP HANA and SAP S4/HANA</a:t>
            </a: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86206AF-992C-A29F-A5D5-7B37D6F4B889}"/>
              </a:ext>
            </a:extLst>
          </p:cNvPr>
          <p:cNvSpPr/>
          <p:nvPr/>
        </p:nvSpPr>
        <p:spPr>
          <a:xfrm>
            <a:off x="10093945" y="2904351"/>
            <a:ext cx="1614671" cy="9194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Performance Tuning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Simplification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User Experience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Code pushdown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7862DE3-A2C7-5B53-08B3-78EA896FD24D}"/>
              </a:ext>
            </a:extLst>
          </p:cNvPr>
          <p:cNvSpPr/>
          <p:nvPr/>
        </p:nvSpPr>
        <p:spPr>
          <a:xfrm>
            <a:off x="3653745" y="3855102"/>
            <a:ext cx="1560605" cy="7362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/>
                <a:cs typeface="Arial"/>
              </a:rPr>
              <a:t>Custom Code Migration App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5CBD908-6649-F845-BAB0-B9EE53573279}"/>
              </a:ext>
            </a:extLst>
          </p:cNvPr>
          <p:cNvSpPr/>
          <p:nvPr/>
        </p:nvSpPr>
        <p:spPr>
          <a:xfrm>
            <a:off x="5275156" y="3869159"/>
            <a:ext cx="1495462" cy="7362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/>
                <a:cs typeface="Arial"/>
              </a:rPr>
              <a:t>Custom Code Migration App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EF3C388-8794-9545-CDD0-F7835F681386}"/>
              </a:ext>
            </a:extLst>
          </p:cNvPr>
          <p:cNvSpPr/>
          <p:nvPr/>
        </p:nvSpPr>
        <p:spPr>
          <a:xfrm>
            <a:off x="3641278" y="2890513"/>
            <a:ext cx="1570433" cy="9060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b="1" dirty="0">
                <a:solidFill>
                  <a:schemeClr val="bg1"/>
                </a:solidFill>
                <a:latin typeface="Arial"/>
                <a:cs typeface="Arial"/>
              </a:rPr>
              <a:t>Usage tracking of custom code in production</a:t>
            </a:r>
          </a:p>
          <a:p>
            <a:pPr algn="ctr">
              <a:defRPr/>
            </a:pPr>
            <a:r>
              <a:rPr lang="en-US" sz="1100" b="1" dirty="0">
                <a:solidFill>
                  <a:schemeClr val="bg1"/>
                </a:solidFill>
                <a:latin typeface="Arial"/>
                <a:cs typeface="Arial"/>
              </a:rPr>
              <a:t>(SCMON/SUSG or UPL)</a:t>
            </a:r>
          </a:p>
        </p:txBody>
      </p:sp>
    </p:spTree>
    <p:extLst>
      <p:ext uri="{BB962C8B-B14F-4D97-AF65-F5344CB8AC3E}">
        <p14:creationId xmlns:p14="http://schemas.microsoft.com/office/powerpoint/2010/main" val="98011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EAADB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EAADB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EAADB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22">
            <a:extLst>
              <a:ext uri="{FF2B5EF4-FFF2-40B4-BE49-F238E27FC236}">
                <a16:creationId xmlns:a16="http://schemas.microsoft.com/office/drawing/2014/main" id="{1D8304F4-39AF-45E4-9C1D-88B3BA5156D3}"/>
              </a:ext>
            </a:extLst>
          </p:cNvPr>
          <p:cNvSpPr/>
          <p:nvPr/>
        </p:nvSpPr>
        <p:spPr>
          <a:xfrm>
            <a:off x="208289" y="5113954"/>
            <a:ext cx="3959317" cy="24688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6" name="Rounded Rectangle 27">
            <a:extLst>
              <a:ext uri="{FF2B5EF4-FFF2-40B4-BE49-F238E27FC236}">
                <a16:creationId xmlns:a16="http://schemas.microsoft.com/office/drawing/2014/main" id="{B57359F8-3743-46C0-B32A-76F42E1E4F33}"/>
              </a:ext>
            </a:extLst>
          </p:cNvPr>
          <p:cNvSpPr/>
          <p:nvPr/>
        </p:nvSpPr>
        <p:spPr>
          <a:xfrm>
            <a:off x="6631751" y="5811046"/>
            <a:ext cx="2524056" cy="2468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7" name="Rounded Rectangle 28">
            <a:extLst>
              <a:ext uri="{FF2B5EF4-FFF2-40B4-BE49-F238E27FC236}">
                <a16:creationId xmlns:a16="http://schemas.microsoft.com/office/drawing/2014/main" id="{346B9B95-0DE8-43CF-B3A9-1BEEB7AB7E55}"/>
              </a:ext>
            </a:extLst>
          </p:cNvPr>
          <p:cNvSpPr/>
          <p:nvPr/>
        </p:nvSpPr>
        <p:spPr>
          <a:xfrm>
            <a:off x="9151559" y="6136175"/>
            <a:ext cx="2167063" cy="26112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F789C34-5D4E-4601-B107-8225A59364E6}"/>
              </a:ext>
            </a:extLst>
          </p:cNvPr>
          <p:cNvSpPr txBox="1"/>
          <p:nvPr/>
        </p:nvSpPr>
        <p:spPr>
          <a:xfrm>
            <a:off x="3343517" y="1453815"/>
            <a:ext cx="234360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282624"/>
                </a:solidFill>
                <a:latin typeface="Arial"/>
              </a:rPr>
              <a:t>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28262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Arrow: Pentagon 58">
            <a:extLst>
              <a:ext uri="{FF2B5EF4-FFF2-40B4-BE49-F238E27FC236}">
                <a16:creationId xmlns:a16="http://schemas.microsoft.com/office/drawing/2014/main" id="{14605CDF-3A46-4540-83C3-B2DC34E36D92}"/>
              </a:ext>
            </a:extLst>
          </p:cNvPr>
          <p:cNvSpPr/>
          <p:nvPr/>
        </p:nvSpPr>
        <p:spPr>
          <a:xfrm>
            <a:off x="161925" y="1931123"/>
            <a:ext cx="1637695" cy="548640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Requirements</a:t>
            </a:r>
          </a:p>
        </p:txBody>
      </p:sp>
      <p:sp>
        <p:nvSpPr>
          <p:cNvPr id="21" name="Arrow: Chevron 20">
            <a:hlinkClick r:id="rId3" action="ppaction://hlinksldjump"/>
            <a:hlinkHover r:id="rId3" action="ppaction://hlinksldjump"/>
            <a:extLst>
              <a:ext uri="{FF2B5EF4-FFF2-40B4-BE49-F238E27FC236}">
                <a16:creationId xmlns:a16="http://schemas.microsoft.com/office/drawing/2014/main" id="{0CE1A73D-EA15-438F-B43D-4CCB6764FCFE}"/>
              </a:ext>
            </a:extLst>
          </p:cNvPr>
          <p:cNvSpPr/>
          <p:nvPr/>
        </p:nvSpPr>
        <p:spPr>
          <a:xfrm>
            <a:off x="4196740" y="1950948"/>
            <a:ext cx="2693783" cy="522710"/>
          </a:xfrm>
          <a:prstGeom prst="chevron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Custom Code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Prep</a:t>
            </a:r>
          </a:p>
        </p:txBody>
      </p:sp>
      <p:sp>
        <p:nvSpPr>
          <p:cNvPr id="61" name="Arrow: Chevron 60">
            <a:hlinkClick r:id="rId4" action="ppaction://hlinksldjump"/>
            <a:hlinkHover r:id="rId4" action="ppaction://hlinksldjump"/>
            <a:extLst>
              <a:ext uri="{FF2B5EF4-FFF2-40B4-BE49-F238E27FC236}">
                <a16:creationId xmlns:a16="http://schemas.microsoft.com/office/drawing/2014/main" id="{6488D893-06F2-459D-898B-583C3E499B55}"/>
              </a:ext>
            </a:extLst>
          </p:cNvPr>
          <p:cNvSpPr/>
          <p:nvPr/>
        </p:nvSpPr>
        <p:spPr>
          <a:xfrm>
            <a:off x="6617158" y="1933877"/>
            <a:ext cx="3037426" cy="563866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64008" tIns="21336" rIns="21336" bIns="21336" numCol="1" spcCol="1270" anchor="ctr" anchorCtr="0"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Update</a:t>
            </a:r>
          </a:p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Manager (SUM)</a:t>
            </a:r>
          </a:p>
        </p:txBody>
      </p:sp>
      <p:sp>
        <p:nvSpPr>
          <p:cNvPr id="62" name="Arrow: Chevron 61">
            <a:hlinkClick r:id="rId5" action="ppaction://hlinksldjump"/>
            <a:hlinkHover r:id="rId5" action="ppaction://hlinksldjump"/>
            <a:extLst>
              <a:ext uri="{FF2B5EF4-FFF2-40B4-BE49-F238E27FC236}">
                <a16:creationId xmlns:a16="http://schemas.microsoft.com/office/drawing/2014/main" id="{B4CF7D50-FB1E-43E7-B8D5-83F21DBFD010}"/>
              </a:ext>
            </a:extLst>
          </p:cNvPr>
          <p:cNvSpPr/>
          <p:nvPr/>
        </p:nvSpPr>
        <p:spPr>
          <a:xfrm>
            <a:off x="9401106" y="1952099"/>
            <a:ext cx="2257684" cy="538732"/>
          </a:xfrm>
          <a:prstGeom prst="chevron">
            <a:avLst/>
          </a:prstGeom>
          <a:solidFill>
            <a:srgbClr val="027B75">
              <a:lumMod val="5000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60008" tIns="20003" rIns="20003" bIns="20003" numCol="1" spcCol="1270" anchor="ctr" anchorCtr="0"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specific</a:t>
            </a:r>
          </a:p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Follow-up activities</a:t>
            </a:r>
          </a:p>
        </p:txBody>
      </p:sp>
      <p:pic>
        <p:nvPicPr>
          <p:cNvPr id="23" name="Graphic 22" descr="Sunset scene">
            <a:extLst>
              <a:ext uri="{FF2B5EF4-FFF2-40B4-BE49-F238E27FC236}">
                <a16:creationId xmlns:a16="http://schemas.microsoft.com/office/drawing/2014/main" id="{1CD41D19-FA0B-4024-8E94-9FA3AE217B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07449" y="4116061"/>
            <a:ext cx="1272756" cy="1272756"/>
          </a:xfrm>
          <a:prstGeom prst="rect">
            <a:avLst/>
          </a:prstGeom>
        </p:spPr>
      </p:pic>
      <p:sp>
        <p:nvSpPr>
          <p:cNvPr id="5" name="Arrow: Chevron 4">
            <a:extLst>
              <a:ext uri="{FF2B5EF4-FFF2-40B4-BE49-F238E27FC236}">
                <a16:creationId xmlns:a16="http://schemas.microsoft.com/office/drawing/2014/main" id="{15B78216-49D3-8CC9-804F-7370D67D3A2F}"/>
              </a:ext>
            </a:extLst>
          </p:cNvPr>
          <p:cNvSpPr/>
          <p:nvPr/>
        </p:nvSpPr>
        <p:spPr>
          <a:xfrm>
            <a:off x="5407252" y="2489426"/>
            <a:ext cx="1369062" cy="34839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dirty="0">
                <a:solidFill>
                  <a:srgbClr val="FFFFFF"/>
                </a:solidFill>
                <a:latin typeface="Arial"/>
              </a:rPr>
              <a:t>Analysis</a:t>
            </a: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0E05241-C9C4-F0CC-22EA-48087978C29E}"/>
              </a:ext>
            </a:extLst>
          </p:cNvPr>
          <p:cNvSpPr/>
          <p:nvPr/>
        </p:nvSpPr>
        <p:spPr>
          <a:xfrm>
            <a:off x="4205782" y="2497743"/>
            <a:ext cx="1369062" cy="340082"/>
          </a:xfrm>
          <a:prstGeom prst="chevron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dirty="0">
                <a:solidFill>
                  <a:srgbClr val="FFFFFF"/>
                </a:solidFill>
                <a:latin typeface="Arial"/>
              </a:rPr>
              <a:t>Scoping</a:t>
            </a: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501764F6-1CAB-38F2-E250-318023242B39}"/>
              </a:ext>
            </a:extLst>
          </p:cNvPr>
          <p:cNvSpPr/>
          <p:nvPr/>
        </p:nvSpPr>
        <p:spPr>
          <a:xfrm>
            <a:off x="1518982" y="1942988"/>
            <a:ext cx="1910018" cy="540323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Planner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68CEF00F-0F2D-9741-2CB0-2E68C813DCDB}"/>
              </a:ext>
            </a:extLst>
          </p:cNvPr>
          <p:cNvSpPr/>
          <p:nvPr/>
        </p:nvSpPr>
        <p:spPr>
          <a:xfrm>
            <a:off x="3115256" y="1940235"/>
            <a:ext cx="1369062" cy="550596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SI checks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D1F80823-1E5C-A27A-4DDB-313292CB2911}"/>
              </a:ext>
            </a:extLst>
          </p:cNvPr>
          <p:cNvSpPr/>
          <p:nvPr/>
        </p:nvSpPr>
        <p:spPr>
          <a:xfrm>
            <a:off x="6663356" y="2490831"/>
            <a:ext cx="1518483" cy="349194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Technical Adaptation</a:t>
            </a: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F08CD8B1-F802-A000-AB3C-6AA97AD00620}"/>
              </a:ext>
            </a:extLst>
          </p:cNvPr>
          <p:cNvSpPr/>
          <p:nvPr/>
        </p:nvSpPr>
        <p:spPr>
          <a:xfrm>
            <a:off x="8032041" y="2501837"/>
            <a:ext cx="1437093" cy="323059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Functional Adaptation</a:t>
            </a: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A4F01666-1DC8-F229-BA2E-0892D7C23969}"/>
              </a:ext>
            </a:extLst>
          </p:cNvPr>
          <p:cNvSpPr/>
          <p:nvPr/>
        </p:nvSpPr>
        <p:spPr>
          <a:xfrm>
            <a:off x="9335174" y="2501021"/>
            <a:ext cx="2190076" cy="323875"/>
          </a:xfrm>
          <a:prstGeom prst="chevron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dirty="0">
                <a:solidFill>
                  <a:srgbClr val="FFFFFF"/>
                </a:solidFill>
                <a:latin typeface="Arial"/>
              </a:rPr>
              <a:t>Custom Code Optimization</a:t>
            </a: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2F3BD37D-0BFE-8A82-C079-3DA23051FA63}"/>
              </a:ext>
            </a:extLst>
          </p:cNvPr>
          <p:cNvSpPr/>
          <p:nvPr/>
        </p:nvSpPr>
        <p:spPr>
          <a:xfrm>
            <a:off x="161924" y="1564415"/>
            <a:ext cx="6614389" cy="358391"/>
          </a:xfrm>
          <a:prstGeom prst="homePlat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FFFF"/>
                </a:solidFill>
                <a:latin typeface="Arial"/>
              </a:rPr>
              <a:t>Preparation Phase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3D18DABC-B7A7-8C2E-7B7B-24918FEBB790}"/>
              </a:ext>
            </a:extLst>
          </p:cNvPr>
          <p:cNvSpPr/>
          <p:nvPr/>
        </p:nvSpPr>
        <p:spPr>
          <a:xfrm>
            <a:off x="6620924" y="1566486"/>
            <a:ext cx="4934122" cy="354247"/>
          </a:xfrm>
          <a:prstGeom prst="chevron">
            <a:avLst/>
          </a:prstGeom>
          <a:solidFill>
            <a:srgbClr val="403F3B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64008" tIns="21336" rIns="21336" bIns="21336" numCol="1" spcCol="1270" anchor="ctr" anchorCtr="0"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Realization Phase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7ED39EF-CDEE-E983-10C9-5DE3801C5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88" y="118062"/>
            <a:ext cx="10515600" cy="1325563"/>
          </a:xfrm>
        </p:spPr>
        <p:txBody>
          <a:bodyPr/>
          <a:lstStyle/>
          <a:p>
            <a:r>
              <a:rPr lang="en-US" i="0" dirty="0">
                <a:solidFill>
                  <a:schemeClr val="tx1"/>
                </a:solidFill>
              </a:rPr>
              <a:t>Custom Code Migration Roadmap</a:t>
            </a:r>
          </a:p>
        </p:txBody>
      </p:sp>
      <p:pic>
        <p:nvPicPr>
          <p:cNvPr id="7" name="Graphic 6" descr="Run">
            <a:extLst>
              <a:ext uri="{FF2B5EF4-FFF2-40B4-BE49-F238E27FC236}">
                <a16:creationId xmlns:a16="http://schemas.microsoft.com/office/drawing/2014/main" id="{A5430863-8DBD-4B22-B49E-5925D7ED86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16670" y="5627396"/>
            <a:ext cx="548640" cy="548640"/>
          </a:xfrm>
          <a:prstGeom prst="rect">
            <a:avLst/>
          </a:prstGeom>
        </p:spPr>
      </p:pic>
      <p:pic>
        <p:nvPicPr>
          <p:cNvPr id="15" name="Graphic 14" descr="Crawl">
            <a:extLst>
              <a:ext uri="{FF2B5EF4-FFF2-40B4-BE49-F238E27FC236}">
                <a16:creationId xmlns:a16="http://schemas.microsoft.com/office/drawing/2014/main" id="{DE1385F9-FCD7-4189-9277-BE0D6E5B4C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57142" y="4968261"/>
            <a:ext cx="548640" cy="548640"/>
          </a:xfrm>
          <a:prstGeom prst="rect">
            <a:avLst/>
          </a:prstGeom>
        </p:spPr>
      </p:pic>
      <p:pic>
        <p:nvPicPr>
          <p:cNvPr id="18" name="Graphic 17" descr="Rocket">
            <a:extLst>
              <a:ext uri="{FF2B5EF4-FFF2-40B4-BE49-F238E27FC236}">
                <a16:creationId xmlns:a16="http://schemas.microsoft.com/office/drawing/2014/main" id="{DB523BAF-054D-4B0D-A62E-D65412B869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34800" y="6015427"/>
            <a:ext cx="548640" cy="548640"/>
          </a:xfrm>
          <a:prstGeom prst="rect">
            <a:avLst/>
          </a:prstGeom>
        </p:spPr>
      </p:pic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750462E0-8270-1123-BB0D-9B42C4D4600E}"/>
              </a:ext>
            </a:extLst>
          </p:cNvPr>
          <p:cNvSpPr/>
          <p:nvPr/>
        </p:nvSpPr>
        <p:spPr>
          <a:xfrm>
            <a:off x="4139301" y="5449293"/>
            <a:ext cx="2524056" cy="2468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3" name="Graphic 32" descr="Walk">
            <a:extLst>
              <a:ext uri="{FF2B5EF4-FFF2-40B4-BE49-F238E27FC236}">
                <a16:creationId xmlns:a16="http://schemas.microsoft.com/office/drawing/2014/main" id="{CAB2DD7F-C086-D124-3704-5E9278130EB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98597" y="5242581"/>
            <a:ext cx="548640" cy="548640"/>
          </a:xfrm>
          <a:prstGeom prst="rect">
            <a:avLst/>
          </a:prstGeom>
        </p:spPr>
      </p:pic>
      <p:pic>
        <p:nvPicPr>
          <p:cNvPr id="35" name="Graphic 34" descr="Man with solid fill">
            <a:extLst>
              <a:ext uri="{FF2B5EF4-FFF2-40B4-BE49-F238E27FC236}">
                <a16:creationId xmlns:a16="http://schemas.microsoft.com/office/drawing/2014/main" id="{81F97AF2-DFC1-AC8B-DB19-D41A752B87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1795" y="4896420"/>
            <a:ext cx="558291" cy="558291"/>
          </a:xfrm>
          <a:prstGeom prst="rect">
            <a:avLst/>
          </a:prstGeom>
        </p:spPr>
      </p:pic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ACCF62B8-889D-AC3A-5F75-64DE6F74F70B}"/>
              </a:ext>
            </a:extLst>
          </p:cNvPr>
          <p:cNvSpPr/>
          <p:nvPr/>
        </p:nvSpPr>
        <p:spPr>
          <a:xfrm>
            <a:off x="208288" y="3429000"/>
            <a:ext cx="1769599" cy="755374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</a:t>
            </a:r>
          </a:p>
        </p:txBody>
      </p:sp>
      <p:pic>
        <p:nvPicPr>
          <p:cNvPr id="40" name="Graphic 39" descr="Shuffle with solid fill">
            <a:extLst>
              <a:ext uri="{FF2B5EF4-FFF2-40B4-BE49-F238E27FC236}">
                <a16:creationId xmlns:a16="http://schemas.microsoft.com/office/drawing/2014/main" id="{FF2ED178-A532-727F-B899-D57AE3E4239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67386" y="3254080"/>
            <a:ext cx="1141270" cy="1141270"/>
          </a:xfrm>
          <a:prstGeom prst="rect">
            <a:avLst/>
          </a:prstGeom>
        </p:spPr>
      </p:pic>
      <p:sp>
        <p:nvSpPr>
          <p:cNvPr id="2" name="Flowchart: Alternate Process 37">
            <a:extLst>
              <a:ext uri="{FF2B5EF4-FFF2-40B4-BE49-F238E27FC236}">
                <a16:creationId xmlns:a16="http://schemas.microsoft.com/office/drawing/2014/main" id="{19E3C11A-4896-C7A4-568A-4DEBCD59E4DE}"/>
              </a:ext>
            </a:extLst>
          </p:cNvPr>
          <p:cNvSpPr/>
          <p:nvPr/>
        </p:nvSpPr>
        <p:spPr>
          <a:xfrm>
            <a:off x="179108" y="3417397"/>
            <a:ext cx="1769599" cy="755374"/>
          </a:xfrm>
          <a:prstGeom prst="flowChartAlternateProcess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5B0E5A-BF35-E010-BBC0-F2E322A67932}"/>
              </a:ext>
            </a:extLst>
          </p:cNvPr>
          <p:cNvSpPr/>
          <p:nvPr/>
        </p:nvSpPr>
        <p:spPr>
          <a:xfrm>
            <a:off x="5267432" y="2894387"/>
            <a:ext cx="1518482" cy="9060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Remote ATC checks: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SAP HANA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SAP S4/HANA</a:t>
            </a:r>
          </a:p>
          <a:p>
            <a:pPr algn="ctr"/>
            <a:endParaRPr lang="en-IN" sz="11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9F19F8-507F-AE28-769F-A0BA07770A0B}"/>
              </a:ext>
            </a:extLst>
          </p:cNvPr>
          <p:cNvSpPr/>
          <p:nvPr/>
        </p:nvSpPr>
        <p:spPr>
          <a:xfrm>
            <a:off x="6841636" y="2889310"/>
            <a:ext cx="1570433" cy="9194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ysClr val="windowText" lastClr="000000"/>
                </a:solidFill>
                <a:latin typeface="Arial"/>
                <a:cs typeface="Arial"/>
              </a:rPr>
              <a:t>Database Migration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ysClr val="windowText" lastClr="000000"/>
                </a:solidFill>
                <a:latin typeface="Arial"/>
                <a:cs typeface="Arial"/>
              </a:rPr>
              <a:t>Software Update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ysClr val="windowText" lastClr="000000"/>
                </a:solidFill>
                <a:latin typeface="Arial"/>
                <a:cs typeface="Arial"/>
              </a:rPr>
              <a:t>Data Conversion</a:t>
            </a:r>
            <a:endParaRPr lang="en-IN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0EDDE6-BCBA-5CB5-6ACF-1B0709E6653D}"/>
              </a:ext>
            </a:extLst>
          </p:cNvPr>
          <p:cNvSpPr/>
          <p:nvPr/>
        </p:nvSpPr>
        <p:spPr>
          <a:xfrm>
            <a:off x="8467790" y="2889310"/>
            <a:ext cx="1558949" cy="9194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100" b="1" dirty="0">
                <a:solidFill>
                  <a:sysClr val="windowText" lastClr="000000"/>
                </a:solidFill>
                <a:latin typeface="Arial"/>
                <a:cs typeface="Arial"/>
              </a:rPr>
              <a:t>SPDD/SPAU: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ysClr val="windowText" lastClr="000000"/>
                </a:solidFill>
                <a:latin typeface="Arial"/>
                <a:cs typeface="Arial"/>
              </a:rPr>
              <a:t>Code Adjustments for SAP HANA and SAP S4/HANA</a:t>
            </a:r>
            <a:endParaRPr lang="en-IN" sz="11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86206AF-992C-A29F-A5D5-7B37D6F4B889}"/>
              </a:ext>
            </a:extLst>
          </p:cNvPr>
          <p:cNvSpPr/>
          <p:nvPr/>
        </p:nvSpPr>
        <p:spPr>
          <a:xfrm>
            <a:off x="10093945" y="2904351"/>
            <a:ext cx="1614671" cy="9194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Performance Tuning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Simplification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User Experience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Code pushdown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7862DE3-A2C7-5B53-08B3-78EA896FD24D}"/>
              </a:ext>
            </a:extLst>
          </p:cNvPr>
          <p:cNvSpPr/>
          <p:nvPr/>
        </p:nvSpPr>
        <p:spPr>
          <a:xfrm>
            <a:off x="3653745" y="3855102"/>
            <a:ext cx="1560605" cy="7362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Custom Code Migration App</a:t>
            </a:r>
            <a:endParaRPr lang="en-IN" sz="11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5CBD908-6649-F845-BAB0-B9EE53573279}"/>
              </a:ext>
            </a:extLst>
          </p:cNvPr>
          <p:cNvSpPr/>
          <p:nvPr/>
        </p:nvSpPr>
        <p:spPr>
          <a:xfrm>
            <a:off x="5275156" y="3869159"/>
            <a:ext cx="1495462" cy="7362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Custom Code Migration App</a:t>
            </a:r>
            <a:endParaRPr lang="en-IN" sz="11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EF3C388-8794-9545-CDD0-F7835F681386}"/>
              </a:ext>
            </a:extLst>
          </p:cNvPr>
          <p:cNvSpPr/>
          <p:nvPr/>
        </p:nvSpPr>
        <p:spPr>
          <a:xfrm>
            <a:off x="3641278" y="2890513"/>
            <a:ext cx="1570433" cy="9060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Usage tracking of custom code in production</a:t>
            </a:r>
          </a:p>
          <a:p>
            <a:pPr algn="ctr">
              <a:defRPr/>
            </a:pPr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(SCMON/SUSG or UPL)</a:t>
            </a:r>
          </a:p>
        </p:txBody>
      </p:sp>
    </p:spTree>
    <p:extLst>
      <p:ext uri="{BB962C8B-B14F-4D97-AF65-F5344CB8AC3E}">
        <p14:creationId xmlns:p14="http://schemas.microsoft.com/office/powerpoint/2010/main" val="24631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EAADB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EAADB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EAADB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22">
            <a:extLst>
              <a:ext uri="{FF2B5EF4-FFF2-40B4-BE49-F238E27FC236}">
                <a16:creationId xmlns:a16="http://schemas.microsoft.com/office/drawing/2014/main" id="{1D8304F4-39AF-45E4-9C1D-88B3BA5156D3}"/>
              </a:ext>
            </a:extLst>
          </p:cNvPr>
          <p:cNvSpPr/>
          <p:nvPr/>
        </p:nvSpPr>
        <p:spPr>
          <a:xfrm>
            <a:off x="208289" y="5113954"/>
            <a:ext cx="3959317" cy="24688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6" name="Rounded Rectangle 27">
            <a:extLst>
              <a:ext uri="{FF2B5EF4-FFF2-40B4-BE49-F238E27FC236}">
                <a16:creationId xmlns:a16="http://schemas.microsoft.com/office/drawing/2014/main" id="{B57359F8-3743-46C0-B32A-76F42E1E4F33}"/>
              </a:ext>
            </a:extLst>
          </p:cNvPr>
          <p:cNvSpPr/>
          <p:nvPr/>
        </p:nvSpPr>
        <p:spPr>
          <a:xfrm>
            <a:off x="6631751" y="5811046"/>
            <a:ext cx="2524056" cy="24688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7" name="Rounded Rectangle 28">
            <a:extLst>
              <a:ext uri="{FF2B5EF4-FFF2-40B4-BE49-F238E27FC236}">
                <a16:creationId xmlns:a16="http://schemas.microsoft.com/office/drawing/2014/main" id="{346B9B95-0DE8-43CF-B3A9-1BEEB7AB7E55}"/>
              </a:ext>
            </a:extLst>
          </p:cNvPr>
          <p:cNvSpPr/>
          <p:nvPr/>
        </p:nvSpPr>
        <p:spPr>
          <a:xfrm>
            <a:off x="9151559" y="6136175"/>
            <a:ext cx="2167063" cy="26112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F789C34-5D4E-4601-B107-8225A59364E6}"/>
              </a:ext>
            </a:extLst>
          </p:cNvPr>
          <p:cNvSpPr txBox="1"/>
          <p:nvPr/>
        </p:nvSpPr>
        <p:spPr>
          <a:xfrm>
            <a:off x="3343517" y="1453815"/>
            <a:ext cx="234360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282624"/>
                </a:solidFill>
                <a:latin typeface="Arial"/>
              </a:rPr>
              <a:t>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28262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Arrow: Pentagon 58">
            <a:extLst>
              <a:ext uri="{FF2B5EF4-FFF2-40B4-BE49-F238E27FC236}">
                <a16:creationId xmlns:a16="http://schemas.microsoft.com/office/drawing/2014/main" id="{14605CDF-3A46-4540-83C3-B2DC34E36D92}"/>
              </a:ext>
            </a:extLst>
          </p:cNvPr>
          <p:cNvSpPr/>
          <p:nvPr/>
        </p:nvSpPr>
        <p:spPr>
          <a:xfrm>
            <a:off x="161925" y="1931123"/>
            <a:ext cx="1637695" cy="548640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Requirements</a:t>
            </a:r>
          </a:p>
        </p:txBody>
      </p:sp>
      <p:sp>
        <p:nvSpPr>
          <p:cNvPr id="21" name="Arrow: Chevron 20">
            <a:hlinkClick r:id="rId3" action="ppaction://hlinksldjump"/>
            <a:hlinkHover r:id="rId3" action="ppaction://hlinksldjump"/>
            <a:extLst>
              <a:ext uri="{FF2B5EF4-FFF2-40B4-BE49-F238E27FC236}">
                <a16:creationId xmlns:a16="http://schemas.microsoft.com/office/drawing/2014/main" id="{0CE1A73D-EA15-438F-B43D-4CCB6764FCFE}"/>
              </a:ext>
            </a:extLst>
          </p:cNvPr>
          <p:cNvSpPr/>
          <p:nvPr/>
        </p:nvSpPr>
        <p:spPr>
          <a:xfrm>
            <a:off x="4196740" y="1950948"/>
            <a:ext cx="2693783" cy="522710"/>
          </a:xfrm>
          <a:prstGeom prst="chevron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Custom Code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Prep</a:t>
            </a:r>
          </a:p>
        </p:txBody>
      </p:sp>
      <p:sp>
        <p:nvSpPr>
          <p:cNvPr id="61" name="Arrow: Chevron 60">
            <a:hlinkClick r:id="rId4" action="ppaction://hlinksldjump"/>
            <a:hlinkHover r:id="rId4" action="ppaction://hlinksldjump"/>
            <a:extLst>
              <a:ext uri="{FF2B5EF4-FFF2-40B4-BE49-F238E27FC236}">
                <a16:creationId xmlns:a16="http://schemas.microsoft.com/office/drawing/2014/main" id="{6488D893-06F2-459D-898B-583C3E499B55}"/>
              </a:ext>
            </a:extLst>
          </p:cNvPr>
          <p:cNvSpPr/>
          <p:nvPr/>
        </p:nvSpPr>
        <p:spPr>
          <a:xfrm>
            <a:off x="6617158" y="1933877"/>
            <a:ext cx="3037426" cy="563866"/>
          </a:xfrm>
          <a:prstGeom prst="chevron">
            <a:avLst/>
          </a:prstGeom>
          <a:solidFill>
            <a:srgbClr val="403F3B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64008" tIns="21336" rIns="21336" bIns="21336" numCol="1" spcCol="1270" anchor="ctr" anchorCtr="0"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Update</a:t>
            </a:r>
          </a:p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Manager (SUM)</a:t>
            </a:r>
          </a:p>
        </p:txBody>
      </p:sp>
      <p:sp>
        <p:nvSpPr>
          <p:cNvPr id="62" name="Arrow: Chevron 61">
            <a:hlinkClick r:id="rId5" action="ppaction://hlinksldjump"/>
            <a:hlinkHover r:id="rId5" action="ppaction://hlinksldjump"/>
            <a:extLst>
              <a:ext uri="{FF2B5EF4-FFF2-40B4-BE49-F238E27FC236}">
                <a16:creationId xmlns:a16="http://schemas.microsoft.com/office/drawing/2014/main" id="{B4CF7D50-FB1E-43E7-B8D5-83F21DBFD010}"/>
              </a:ext>
            </a:extLst>
          </p:cNvPr>
          <p:cNvSpPr/>
          <p:nvPr/>
        </p:nvSpPr>
        <p:spPr>
          <a:xfrm>
            <a:off x="9392020" y="1952099"/>
            <a:ext cx="2257684" cy="538732"/>
          </a:xfrm>
          <a:prstGeom prst="chevron">
            <a:avLst/>
          </a:prstGeom>
          <a:solidFill>
            <a:schemeClr val="accent6">
              <a:lumMod val="50000"/>
            </a:scheme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60008" tIns="20003" rIns="20003" bIns="20003" numCol="1" spcCol="1270" anchor="ctr" anchorCtr="0"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specific</a:t>
            </a:r>
          </a:p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Follow-up activities</a:t>
            </a:r>
          </a:p>
        </p:txBody>
      </p:sp>
      <p:pic>
        <p:nvPicPr>
          <p:cNvPr id="23" name="Graphic 22" descr="Sunset scene">
            <a:extLst>
              <a:ext uri="{FF2B5EF4-FFF2-40B4-BE49-F238E27FC236}">
                <a16:creationId xmlns:a16="http://schemas.microsoft.com/office/drawing/2014/main" id="{1CD41D19-FA0B-4024-8E94-9FA3AE217B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07449" y="4340914"/>
            <a:ext cx="1272756" cy="1272756"/>
          </a:xfrm>
          <a:prstGeom prst="rect">
            <a:avLst/>
          </a:prstGeom>
        </p:spPr>
      </p:pic>
      <p:sp>
        <p:nvSpPr>
          <p:cNvPr id="5" name="Arrow: Chevron 4">
            <a:extLst>
              <a:ext uri="{FF2B5EF4-FFF2-40B4-BE49-F238E27FC236}">
                <a16:creationId xmlns:a16="http://schemas.microsoft.com/office/drawing/2014/main" id="{15B78216-49D3-8CC9-804F-7370D67D3A2F}"/>
              </a:ext>
            </a:extLst>
          </p:cNvPr>
          <p:cNvSpPr/>
          <p:nvPr/>
        </p:nvSpPr>
        <p:spPr>
          <a:xfrm>
            <a:off x="5407252" y="2489426"/>
            <a:ext cx="1369062" cy="34839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dirty="0">
                <a:solidFill>
                  <a:srgbClr val="FFFFFF"/>
                </a:solidFill>
                <a:latin typeface="Arial"/>
              </a:rPr>
              <a:t>Analysis</a:t>
            </a: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0E05241-C9C4-F0CC-22EA-48087978C29E}"/>
              </a:ext>
            </a:extLst>
          </p:cNvPr>
          <p:cNvSpPr/>
          <p:nvPr/>
        </p:nvSpPr>
        <p:spPr>
          <a:xfrm>
            <a:off x="4205782" y="2497743"/>
            <a:ext cx="1369062" cy="340082"/>
          </a:xfrm>
          <a:prstGeom prst="chevron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dirty="0">
                <a:solidFill>
                  <a:srgbClr val="FFFFFF"/>
                </a:solidFill>
                <a:latin typeface="Arial"/>
              </a:rPr>
              <a:t>Scoping</a:t>
            </a: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501764F6-1CAB-38F2-E250-318023242B39}"/>
              </a:ext>
            </a:extLst>
          </p:cNvPr>
          <p:cNvSpPr/>
          <p:nvPr/>
        </p:nvSpPr>
        <p:spPr>
          <a:xfrm>
            <a:off x="1518982" y="1942988"/>
            <a:ext cx="1910018" cy="540323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Planner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68CEF00F-0F2D-9741-2CB0-2E68C813DCDB}"/>
              </a:ext>
            </a:extLst>
          </p:cNvPr>
          <p:cNvSpPr/>
          <p:nvPr/>
        </p:nvSpPr>
        <p:spPr>
          <a:xfrm>
            <a:off x="3115256" y="1940235"/>
            <a:ext cx="1369062" cy="550596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SI checks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D1F80823-1E5C-A27A-4DDB-313292CB2911}"/>
              </a:ext>
            </a:extLst>
          </p:cNvPr>
          <p:cNvSpPr/>
          <p:nvPr/>
        </p:nvSpPr>
        <p:spPr>
          <a:xfrm>
            <a:off x="6663357" y="2490831"/>
            <a:ext cx="1518483" cy="349194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Technical Adaptation</a:t>
            </a: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F08CD8B1-F802-A000-AB3C-6AA97AD00620}"/>
              </a:ext>
            </a:extLst>
          </p:cNvPr>
          <p:cNvSpPr/>
          <p:nvPr/>
        </p:nvSpPr>
        <p:spPr>
          <a:xfrm>
            <a:off x="8032042" y="2501837"/>
            <a:ext cx="1437093" cy="323059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Functional Adaptation</a:t>
            </a: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A4F01666-1DC8-F229-BA2E-0892D7C23969}"/>
              </a:ext>
            </a:extLst>
          </p:cNvPr>
          <p:cNvSpPr/>
          <p:nvPr/>
        </p:nvSpPr>
        <p:spPr>
          <a:xfrm>
            <a:off x="9335174" y="2501021"/>
            <a:ext cx="2190076" cy="323875"/>
          </a:xfrm>
          <a:prstGeom prst="chevron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dirty="0">
                <a:solidFill>
                  <a:srgbClr val="FFFFFF"/>
                </a:solidFill>
                <a:latin typeface="Arial"/>
              </a:rPr>
              <a:t>Custom Code Optimization</a:t>
            </a: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2F3BD37D-0BFE-8A82-C079-3DA23051FA63}"/>
              </a:ext>
            </a:extLst>
          </p:cNvPr>
          <p:cNvSpPr/>
          <p:nvPr/>
        </p:nvSpPr>
        <p:spPr>
          <a:xfrm>
            <a:off x="161924" y="1564415"/>
            <a:ext cx="6614389" cy="358391"/>
          </a:xfrm>
          <a:prstGeom prst="homePlat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FFFF"/>
                </a:solidFill>
                <a:latin typeface="Arial"/>
              </a:rPr>
              <a:t>Preparation Phase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3D18DABC-B7A7-8C2E-7B7B-24918FEBB790}"/>
              </a:ext>
            </a:extLst>
          </p:cNvPr>
          <p:cNvSpPr/>
          <p:nvPr/>
        </p:nvSpPr>
        <p:spPr>
          <a:xfrm>
            <a:off x="6620924" y="1566486"/>
            <a:ext cx="4934122" cy="354247"/>
          </a:xfrm>
          <a:prstGeom prst="chevron">
            <a:avLst/>
          </a:prstGeom>
          <a:solidFill>
            <a:srgbClr val="403F3B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64008" tIns="21336" rIns="21336" bIns="21336" numCol="1" spcCol="1270" anchor="ctr" anchorCtr="0"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Realization Phase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7ED39EF-CDEE-E983-10C9-5DE3801C5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88" y="118062"/>
            <a:ext cx="10515600" cy="1325563"/>
          </a:xfrm>
        </p:spPr>
        <p:txBody>
          <a:bodyPr/>
          <a:lstStyle/>
          <a:p>
            <a:r>
              <a:rPr lang="en-US" i="0" dirty="0">
                <a:solidFill>
                  <a:schemeClr val="tx1"/>
                </a:solidFill>
              </a:rPr>
              <a:t>Custom Code Migration Roadmap</a:t>
            </a:r>
          </a:p>
        </p:txBody>
      </p:sp>
      <p:pic>
        <p:nvPicPr>
          <p:cNvPr id="7" name="Graphic 6" descr="Run">
            <a:extLst>
              <a:ext uri="{FF2B5EF4-FFF2-40B4-BE49-F238E27FC236}">
                <a16:creationId xmlns:a16="http://schemas.microsoft.com/office/drawing/2014/main" id="{A5430863-8DBD-4B22-B49E-5925D7ED86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16670" y="5918474"/>
            <a:ext cx="548640" cy="548640"/>
          </a:xfrm>
          <a:prstGeom prst="rect">
            <a:avLst/>
          </a:prstGeom>
        </p:spPr>
      </p:pic>
      <p:pic>
        <p:nvPicPr>
          <p:cNvPr id="15" name="Graphic 14" descr="Crawl">
            <a:extLst>
              <a:ext uri="{FF2B5EF4-FFF2-40B4-BE49-F238E27FC236}">
                <a16:creationId xmlns:a16="http://schemas.microsoft.com/office/drawing/2014/main" id="{DE1385F9-FCD7-4189-9277-BE0D6E5B4C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57142" y="5259339"/>
            <a:ext cx="548640" cy="548640"/>
          </a:xfrm>
          <a:prstGeom prst="rect">
            <a:avLst/>
          </a:prstGeom>
        </p:spPr>
      </p:pic>
      <p:pic>
        <p:nvPicPr>
          <p:cNvPr id="18" name="Graphic 17" descr="Rocket">
            <a:extLst>
              <a:ext uri="{FF2B5EF4-FFF2-40B4-BE49-F238E27FC236}">
                <a16:creationId xmlns:a16="http://schemas.microsoft.com/office/drawing/2014/main" id="{DB523BAF-054D-4B0D-A62E-D65412B869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34800" y="6231555"/>
            <a:ext cx="548640" cy="548640"/>
          </a:xfrm>
          <a:prstGeom prst="rect">
            <a:avLst/>
          </a:prstGeom>
        </p:spPr>
      </p:pic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750462E0-8270-1123-BB0D-9B42C4D4600E}"/>
              </a:ext>
            </a:extLst>
          </p:cNvPr>
          <p:cNvSpPr/>
          <p:nvPr/>
        </p:nvSpPr>
        <p:spPr>
          <a:xfrm>
            <a:off x="4139301" y="5449293"/>
            <a:ext cx="2524056" cy="24688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3" name="Graphic 32" descr="Walk">
            <a:extLst>
              <a:ext uri="{FF2B5EF4-FFF2-40B4-BE49-F238E27FC236}">
                <a16:creationId xmlns:a16="http://schemas.microsoft.com/office/drawing/2014/main" id="{CAB2DD7F-C086-D124-3704-5E9278130EB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98597" y="5533659"/>
            <a:ext cx="548640" cy="548640"/>
          </a:xfrm>
          <a:prstGeom prst="rect">
            <a:avLst/>
          </a:prstGeom>
        </p:spPr>
      </p:pic>
      <p:pic>
        <p:nvPicPr>
          <p:cNvPr id="35" name="Graphic 34" descr="Man with solid fill">
            <a:extLst>
              <a:ext uri="{FF2B5EF4-FFF2-40B4-BE49-F238E27FC236}">
                <a16:creationId xmlns:a16="http://schemas.microsoft.com/office/drawing/2014/main" id="{81F97AF2-DFC1-AC8B-DB19-D41A752B87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1795" y="5187498"/>
            <a:ext cx="558291" cy="558291"/>
          </a:xfrm>
          <a:prstGeom prst="rect">
            <a:avLst/>
          </a:prstGeom>
        </p:spPr>
      </p:pic>
      <p:pic>
        <p:nvPicPr>
          <p:cNvPr id="40" name="Graphic 39" descr="Shuffle with solid fill">
            <a:extLst>
              <a:ext uri="{FF2B5EF4-FFF2-40B4-BE49-F238E27FC236}">
                <a16:creationId xmlns:a16="http://schemas.microsoft.com/office/drawing/2014/main" id="{FF2ED178-A532-727F-B899-D57AE3E4239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67386" y="3254080"/>
            <a:ext cx="1141270" cy="1141270"/>
          </a:xfrm>
          <a:prstGeom prst="rect">
            <a:avLst/>
          </a:prstGeom>
        </p:spPr>
      </p:pic>
      <p:sp>
        <p:nvSpPr>
          <p:cNvPr id="2" name="Flowchart: Alternate Process 37">
            <a:extLst>
              <a:ext uri="{FF2B5EF4-FFF2-40B4-BE49-F238E27FC236}">
                <a16:creationId xmlns:a16="http://schemas.microsoft.com/office/drawing/2014/main" id="{19E3C11A-4896-C7A4-568A-4DEBCD59E4DE}"/>
              </a:ext>
            </a:extLst>
          </p:cNvPr>
          <p:cNvSpPr/>
          <p:nvPr/>
        </p:nvSpPr>
        <p:spPr>
          <a:xfrm>
            <a:off x="208288" y="3413391"/>
            <a:ext cx="1769599" cy="755374"/>
          </a:xfrm>
          <a:prstGeom prst="flowChartAlternateProcess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5B0E5A-BF35-E010-BBC0-F2E322A67932}"/>
              </a:ext>
            </a:extLst>
          </p:cNvPr>
          <p:cNvSpPr/>
          <p:nvPr/>
        </p:nvSpPr>
        <p:spPr>
          <a:xfrm>
            <a:off x="5267432" y="2894387"/>
            <a:ext cx="1518482" cy="9060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Remote ATC checks: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SAP HANA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SAP S4/HANA</a:t>
            </a:r>
          </a:p>
          <a:p>
            <a:pPr algn="ctr"/>
            <a:endParaRPr lang="en-IN" sz="11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9F19F8-507F-AE28-769F-A0BA07770A0B}"/>
              </a:ext>
            </a:extLst>
          </p:cNvPr>
          <p:cNvSpPr/>
          <p:nvPr/>
        </p:nvSpPr>
        <p:spPr>
          <a:xfrm>
            <a:off x="6841636" y="2889310"/>
            <a:ext cx="1570433" cy="9194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Database Migration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Software Update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Data Conversion</a:t>
            </a: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0EDDE6-BCBA-5CB5-6ACF-1B0709E6653D}"/>
              </a:ext>
            </a:extLst>
          </p:cNvPr>
          <p:cNvSpPr/>
          <p:nvPr/>
        </p:nvSpPr>
        <p:spPr>
          <a:xfrm>
            <a:off x="8467791" y="2889310"/>
            <a:ext cx="1558949" cy="9194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SPDD/SPAU: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Code Adjustments for SAP HANA and SAP S4/HANA</a:t>
            </a: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86206AF-992C-A29F-A5D5-7B37D6F4B889}"/>
              </a:ext>
            </a:extLst>
          </p:cNvPr>
          <p:cNvSpPr/>
          <p:nvPr/>
        </p:nvSpPr>
        <p:spPr>
          <a:xfrm>
            <a:off x="10082462" y="2903137"/>
            <a:ext cx="1614671" cy="91942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chemeClr val="bg1"/>
                </a:solidFill>
                <a:latin typeface="Arial"/>
                <a:cs typeface="Arial"/>
              </a:rPr>
              <a:t>Performance Tuning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chemeClr val="bg1"/>
                </a:solidFill>
                <a:latin typeface="Arial"/>
                <a:cs typeface="Arial"/>
              </a:rPr>
              <a:t>Simplification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chemeClr val="bg1"/>
                </a:solidFill>
                <a:latin typeface="Arial"/>
                <a:cs typeface="Arial"/>
              </a:rPr>
              <a:t>User Experience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chemeClr val="bg1"/>
                </a:solidFill>
                <a:latin typeface="Arial"/>
                <a:cs typeface="Arial"/>
              </a:rPr>
              <a:t>Code pushdown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7862DE3-A2C7-5B53-08B3-78EA896FD24D}"/>
              </a:ext>
            </a:extLst>
          </p:cNvPr>
          <p:cNvSpPr/>
          <p:nvPr/>
        </p:nvSpPr>
        <p:spPr>
          <a:xfrm>
            <a:off x="3653745" y="3855102"/>
            <a:ext cx="1560605" cy="7362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Custom Code Migration App</a:t>
            </a:r>
            <a:endParaRPr lang="en-IN" sz="11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5CBD908-6649-F845-BAB0-B9EE53573279}"/>
              </a:ext>
            </a:extLst>
          </p:cNvPr>
          <p:cNvSpPr/>
          <p:nvPr/>
        </p:nvSpPr>
        <p:spPr>
          <a:xfrm>
            <a:off x="5275156" y="3869159"/>
            <a:ext cx="1495462" cy="7362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Custom Code Migration App</a:t>
            </a:r>
            <a:endParaRPr lang="en-IN" sz="11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EF3C388-8794-9545-CDD0-F7835F681386}"/>
              </a:ext>
            </a:extLst>
          </p:cNvPr>
          <p:cNvSpPr/>
          <p:nvPr/>
        </p:nvSpPr>
        <p:spPr>
          <a:xfrm>
            <a:off x="3641278" y="2890513"/>
            <a:ext cx="1570433" cy="9060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Usage tracking of custom code in production</a:t>
            </a:r>
          </a:p>
          <a:p>
            <a:pPr algn="ctr">
              <a:defRPr/>
            </a:pPr>
            <a:r>
              <a:rPr lang="en-US" sz="1100" b="1" dirty="0">
                <a:solidFill>
                  <a:srgbClr val="034764"/>
                </a:solidFill>
                <a:latin typeface="Arial"/>
                <a:cs typeface="Arial"/>
              </a:rPr>
              <a:t>(SCMON/SUSG or UPL)</a:t>
            </a:r>
          </a:p>
        </p:txBody>
      </p:sp>
    </p:spTree>
    <p:extLst>
      <p:ext uri="{BB962C8B-B14F-4D97-AF65-F5344CB8AC3E}">
        <p14:creationId xmlns:p14="http://schemas.microsoft.com/office/powerpoint/2010/main" val="208636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EAADB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EAADB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EAADB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67AE111423EF4B82E71267E404BDF6" ma:contentTypeVersion="4" ma:contentTypeDescription="Create a new document." ma:contentTypeScope="" ma:versionID="4afc57e78b8f51aa55be5cd648e552b3">
  <xsd:schema xmlns:xsd="http://www.w3.org/2001/XMLSchema" xmlns:xs="http://www.w3.org/2001/XMLSchema" xmlns:p="http://schemas.microsoft.com/office/2006/metadata/properties" xmlns:ns2="e715f9b2-bd32-4351-bf4a-60b349a7d2b7" targetNamespace="http://schemas.microsoft.com/office/2006/metadata/properties" ma:root="true" ma:fieldsID="dec98cd5dcb7432d1bb358918d278160" ns2:_="">
    <xsd:import namespace="e715f9b2-bd32-4351-bf4a-60b349a7d2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15f9b2-bd32-4351-bf4a-60b349a7d2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A6DA55-ED4D-4D67-B019-C0B4807D09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8F0960-7D30-48EA-9BE0-02D6DE82BB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15f9b2-bd32-4351-bf4a-60b349a7d2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5DC7D8-E19C-429C-A7C0-1368811FAC6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395</Words>
  <Application>Microsoft Office PowerPoint</Application>
  <PresentationFormat>Widescreen</PresentationFormat>
  <Paragraphs>155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Custom Code Migration Roadmap</vt:lpstr>
      <vt:lpstr>Custom Code Migration Roadmap</vt:lpstr>
      <vt:lpstr>Custom Code Migration Roadmap</vt:lpstr>
      <vt:lpstr>Custom Code Migration 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Kappal, Karan</dc:creator>
  <cp:lastModifiedBy>Shravan Kumar RYAKAM</cp:lastModifiedBy>
  <cp:revision>19</cp:revision>
  <dcterms:created xsi:type="dcterms:W3CDTF">2023-04-18T13:09:01Z</dcterms:created>
  <dcterms:modified xsi:type="dcterms:W3CDTF">2023-04-19T08:01:51Z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0x0101009A67AE111423EF4B82E71267E404BDF6</vt:lpwstr>
  </property>
</Properties>
</file>