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4"/>
  </p:sldMasterIdLst>
  <p:notesMasterIdLst>
    <p:notesMasterId r:id="rId12"/>
  </p:notesMasterIdLst>
  <p:handoutMasterIdLst>
    <p:handoutMasterId r:id="rId13"/>
  </p:handoutMasterIdLst>
  <p:sldIdLst>
    <p:sldId id="493" r:id="rId5"/>
    <p:sldId id="256" r:id="rId6"/>
    <p:sldId id="503" r:id="rId7"/>
    <p:sldId id="504" r:id="rId8"/>
    <p:sldId id="505" r:id="rId9"/>
    <p:sldId id="506" r:id="rId10"/>
    <p:sldId id="50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E367AB-7EE8-44BF-88C1-29AB4D7ECFC6}">
          <p14:sldIdLst>
            <p14:sldId id="493"/>
            <p14:sldId id="256"/>
            <p14:sldId id="503"/>
            <p14:sldId id="504"/>
            <p14:sldId id="505"/>
            <p14:sldId id="506"/>
            <p14:sldId id="50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day Bhoomagoud" initials="UB" lastIdx="1" clrIdx="0">
    <p:extLst>
      <p:ext uri="{19B8F6BF-5375-455C-9EA6-DF929625EA0E}">
        <p15:presenceInfo xmlns:p15="http://schemas.microsoft.com/office/powerpoint/2012/main" userId="29755961c93e45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26943-82CD-444A-9327-5BB02FF0CD79}" v="580" dt="2023-04-04T12:20:12.599"/>
    <p1510:client id="{03D00B38-C921-4089-836D-751713FEC077}" v="418" dt="2023-04-05T09:15:40.921"/>
    <p1510:client id="{20692A2D-85DC-4E8E-8FFE-AF9D7F2E7C2D}" v="15" dt="2023-04-04T14:30:58.026"/>
    <p1510:client id="{23220F04-CC9D-4EFE-85ED-134DC1E0DD1B}" v="5" dt="2023-04-05T05:07:29.587"/>
    <p1510:client id="{25B2FD2E-7ADE-44C9-B391-C3C056FC23EA}" v="2" dt="2023-04-03T08:57:52.532"/>
    <p1510:client id="{3945457C-A2AB-439E-840A-25FC3BC1C868}" v="3099" dt="2023-04-14T09:25:32.422"/>
    <p1510:client id="{47E72287-342C-4871-9F2B-69FA4055DA10}" v="20" dt="2023-04-13T19:31:40.443"/>
    <p1510:client id="{492EAF06-CA71-4FEE-869F-FA0FC1FD61DA}" v="1091" dt="2023-04-05T05:39:37.804"/>
    <p1510:client id="{6C7CAB1D-A7C4-4E4C-A298-14F9F6B454B7}" v="4180" dt="2023-04-13T19:13:01.177"/>
    <p1510:client id="{7253C15D-7E47-4303-993C-74FC2F91081B}" v="1340" dt="2023-04-13T10:21:46.653"/>
    <p1510:client id="{73813611-A551-C575-5DB5-5406CC65C058}" v="12" dt="2023-04-06T06:01:16.312"/>
    <p1510:client id="{79D56D40-BAAA-44F7-9F3B-56917B2E2BED}" v="2014" dt="2023-04-02T20:08:27.111"/>
    <p1510:client id="{7A0A5317-1FDE-4612-A6EF-CC45C61EB28A}" v="2" dt="2023-04-02T08:20:58.645"/>
    <p1510:client id="{8444253B-8125-41F8-AF2E-49DBBE32B4DE}" v="49" dt="2023-04-04T14:47:39.611"/>
    <p1510:client id="{84EDFA65-F324-4F7F-902E-7DCC01E8DD82}" v="3183" dt="2023-04-04T19:17:48.349"/>
    <p1510:client id="{8A896888-7123-4B93-9E4A-90132A9BFFED}" v="194" dt="2023-04-14T10:37:18.243"/>
    <p1510:client id="{959B134A-1943-49A0-8CE5-3B1B9B2894B4}" v="434" dt="2023-04-14T11:57:59.110"/>
    <p1510:client id="{999DACCF-7645-4F6E-B0EB-8A6F40524D49}" v="1132" dt="2023-04-04T09:04:22.585"/>
    <p1510:client id="{A16DD22D-C73A-41F2-BF73-6FE3D9365480}" v="204" dt="2023-04-03T09:33:42.129"/>
    <p1510:client id="{AE6DB024-5E14-4860-815A-3987B9492A03}" v="530" dt="2023-04-05T11:37:11.707"/>
    <p1510:client id="{AF569944-0370-413B-82D0-D07635083A91}" v="1039" dt="2023-04-05T20:34:17.602"/>
    <p1510:client id="{E3996EFC-E022-4EA8-881B-BA149C1C324A}" v="195" dt="2023-04-14T11:50:05.210"/>
    <p1510:client id="{F13266C6-F0F1-4FD0-BA70-C5C34AC1C943}" v="300" dt="2023-04-04T15:01:56.239"/>
    <p1510:client id="{F5C6ACEE-97F9-4ACB-9033-2E35EA6C8634}" v="50" dt="2023-04-06T04:39:36.5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vardhanreddy RAMIREDDY" userId="S::sivavardhanreddyr.in@mouritech.com::665da7cc-5215-4883-a7c4-346976c9503a" providerId="AD" clId="Web-{03D00B38-C921-4089-836D-751713FEC077}"/>
    <pc:docChg chg="modSld">
      <pc:chgData name="Sivavardhanreddy RAMIREDDY" userId="S::sivavardhanreddyr.in@mouritech.com::665da7cc-5215-4883-a7c4-346976c9503a" providerId="AD" clId="Web-{03D00B38-C921-4089-836D-751713FEC077}" dt="2023-04-05T09:15:40.921" v="219" actId="20577"/>
      <pc:docMkLst>
        <pc:docMk/>
      </pc:docMkLst>
      <pc:sldChg chg="modSp">
        <pc:chgData name="Sivavardhanreddy RAMIREDDY" userId="S::sivavardhanreddyr.in@mouritech.com::665da7cc-5215-4883-a7c4-346976c9503a" providerId="AD" clId="Web-{03D00B38-C921-4089-836D-751713FEC077}" dt="2023-04-05T09:15:40.921" v="219" actId="20577"/>
        <pc:sldMkLst>
          <pc:docMk/>
          <pc:sldMk cId="964542588" sldId="504"/>
        </pc:sldMkLst>
        <pc:spChg chg="mod">
          <ac:chgData name="Sivavardhanreddy RAMIREDDY" userId="S::sivavardhanreddyr.in@mouritech.com::665da7cc-5215-4883-a7c4-346976c9503a" providerId="AD" clId="Web-{03D00B38-C921-4089-836D-751713FEC077}" dt="2023-04-05T09:15:40.921" v="219" actId="20577"/>
          <ac:spMkLst>
            <pc:docMk/>
            <pc:sldMk cId="964542588" sldId="504"/>
            <ac:spMk id="4" creationId="{00000000-0000-0000-0000-000000000000}"/>
          </ac:spMkLst>
        </pc:spChg>
      </pc:sldChg>
      <pc:sldChg chg="modSp">
        <pc:chgData name="Sivavardhanreddy RAMIREDDY" userId="S::sivavardhanreddyr.in@mouritech.com::665da7cc-5215-4883-a7c4-346976c9503a" providerId="AD" clId="Web-{03D00B38-C921-4089-836D-751713FEC077}" dt="2023-04-05T06:50:09.406" v="14" actId="20577"/>
        <pc:sldMkLst>
          <pc:docMk/>
          <pc:sldMk cId="3795492529" sldId="513"/>
        </pc:sldMkLst>
        <pc:spChg chg="mod">
          <ac:chgData name="Sivavardhanreddy RAMIREDDY" userId="S::sivavardhanreddyr.in@mouritech.com::665da7cc-5215-4883-a7c4-346976c9503a" providerId="AD" clId="Web-{03D00B38-C921-4089-836D-751713FEC077}" dt="2023-04-05T06:50:09.406" v="14" actId="20577"/>
          <ac:spMkLst>
            <pc:docMk/>
            <pc:sldMk cId="3795492529" sldId="513"/>
            <ac:spMk id="4" creationId="{00000000-0000-0000-0000-000000000000}"/>
          </ac:spMkLst>
        </pc:spChg>
      </pc:sldChg>
    </pc:docChg>
  </pc:docChgLst>
  <pc:docChgLst>
    <pc:chgData name="Sivavardhanreddy RAMIREDDY" userId="S::sivavardhanreddyr.in@mouritech.com::665da7cc-5215-4883-a7c4-346976c9503a" providerId="AD" clId="Web-{7253C15D-7E47-4303-993C-74FC2F91081B}"/>
    <pc:docChg chg="addSld modSld modSection">
      <pc:chgData name="Sivavardhanreddy RAMIREDDY" userId="S::sivavardhanreddyr.in@mouritech.com::665da7cc-5215-4883-a7c4-346976c9503a" providerId="AD" clId="Web-{7253C15D-7E47-4303-993C-74FC2F91081B}" dt="2023-04-13T10:21:46.653" v="720" actId="20577"/>
      <pc:docMkLst>
        <pc:docMk/>
      </pc:docMkLst>
      <pc:sldChg chg="modSp">
        <pc:chgData name="Sivavardhanreddy RAMIREDDY" userId="S::sivavardhanreddyr.in@mouritech.com::665da7cc-5215-4883-a7c4-346976c9503a" providerId="AD" clId="Web-{7253C15D-7E47-4303-993C-74FC2F91081B}" dt="2023-04-13T09:35:31.463" v="233" actId="20577"/>
        <pc:sldMkLst>
          <pc:docMk/>
          <pc:sldMk cId="2178079978" sldId="256"/>
        </pc:sldMkLst>
        <pc:spChg chg="mod">
          <ac:chgData name="Sivavardhanreddy RAMIREDDY" userId="S::sivavardhanreddyr.in@mouritech.com::665da7cc-5215-4883-a7c4-346976c9503a" providerId="AD" clId="Web-{7253C15D-7E47-4303-993C-74FC2F91081B}" dt="2023-04-13T09:35:31.463" v="233" actId="20577"/>
          <ac:spMkLst>
            <pc:docMk/>
            <pc:sldMk cId="2178079978" sldId="256"/>
            <ac:spMk id="4" creationId="{00000000-0000-0000-0000-000000000000}"/>
          </ac:spMkLst>
        </pc:spChg>
      </pc:sldChg>
      <pc:sldChg chg="modSp">
        <pc:chgData name="Sivavardhanreddy RAMIREDDY" userId="S::sivavardhanreddyr.in@mouritech.com::665da7cc-5215-4883-a7c4-346976c9503a" providerId="AD" clId="Web-{7253C15D-7E47-4303-993C-74FC2F91081B}" dt="2023-04-13T06:32:55.004" v="35" actId="14100"/>
        <pc:sldMkLst>
          <pc:docMk/>
          <pc:sldMk cId="760418880" sldId="493"/>
        </pc:sldMkLst>
        <pc:spChg chg="mod">
          <ac:chgData name="Sivavardhanreddy RAMIREDDY" userId="S::sivavardhanreddyr.in@mouritech.com::665da7cc-5215-4883-a7c4-346976c9503a" providerId="AD" clId="Web-{7253C15D-7E47-4303-993C-74FC2F91081B}" dt="2023-04-13T06:32:55.004" v="35" actId="14100"/>
          <ac:spMkLst>
            <pc:docMk/>
            <pc:sldMk cId="760418880" sldId="493"/>
            <ac:spMk id="2" creationId="{A69B97DC-1208-4DC3-BA69-47DAAA43699B}"/>
          </ac:spMkLst>
        </pc:spChg>
      </pc:sldChg>
      <pc:sldChg chg="modSp add replId">
        <pc:chgData name="Sivavardhanreddy RAMIREDDY" userId="S::sivavardhanreddyr.in@mouritech.com::665da7cc-5215-4883-a7c4-346976c9503a" providerId="AD" clId="Web-{7253C15D-7E47-4303-993C-74FC2F91081B}" dt="2023-04-13T10:21:46.653" v="720" actId="20577"/>
        <pc:sldMkLst>
          <pc:docMk/>
          <pc:sldMk cId="3582568937" sldId="516"/>
        </pc:sldMkLst>
        <pc:spChg chg="mod">
          <ac:chgData name="Sivavardhanreddy RAMIREDDY" userId="S::sivavardhanreddyr.in@mouritech.com::665da7cc-5215-4883-a7c4-346976c9503a" providerId="AD" clId="Web-{7253C15D-7E47-4303-993C-74FC2F91081B}" dt="2023-04-13T10:21:46.653" v="720" actId="20577"/>
          <ac:spMkLst>
            <pc:docMk/>
            <pc:sldMk cId="3582568937" sldId="516"/>
            <ac:spMk id="4" creationId="{00000000-0000-0000-0000-000000000000}"/>
          </ac:spMkLst>
        </pc:spChg>
      </pc:sldChg>
    </pc:docChg>
  </pc:docChgLst>
  <pc:docChgLst>
    <pc:chgData name="Sivavardhanreddy RAMIREDDY" userId="S::sivavardhanreddyr.in@mouritech.com::665da7cc-5215-4883-a7c4-346976c9503a" providerId="AD" clId="Web-{84EDFA65-F324-4F7F-902E-7DCC01E8DD82}"/>
    <pc:docChg chg="addSld modSld modSection">
      <pc:chgData name="Sivavardhanreddy RAMIREDDY" userId="S::sivavardhanreddyr.in@mouritech.com::665da7cc-5215-4883-a7c4-346976c9503a" providerId="AD" clId="Web-{84EDFA65-F324-4F7F-902E-7DCC01E8DD82}" dt="2023-04-04T19:17:48.349" v="1670" actId="20577"/>
      <pc:docMkLst>
        <pc:docMk/>
      </pc:docMkLst>
      <pc:sldChg chg="modSp">
        <pc:chgData name="Sivavardhanreddy RAMIREDDY" userId="S::sivavardhanreddyr.in@mouritech.com::665da7cc-5215-4883-a7c4-346976c9503a" providerId="AD" clId="Web-{84EDFA65-F324-4F7F-902E-7DCC01E8DD82}" dt="2023-04-04T16:08:06.999" v="692" actId="20577"/>
        <pc:sldMkLst>
          <pc:docMk/>
          <pc:sldMk cId="3438692161" sldId="509"/>
        </pc:sldMkLst>
        <pc:spChg chg="mod">
          <ac:chgData name="Sivavardhanreddy RAMIREDDY" userId="S::sivavardhanreddyr.in@mouritech.com::665da7cc-5215-4883-a7c4-346976c9503a" providerId="AD" clId="Web-{84EDFA65-F324-4F7F-902E-7DCC01E8DD82}" dt="2023-04-04T16:08:06.999" v="692" actId="20577"/>
          <ac:spMkLst>
            <pc:docMk/>
            <pc:sldMk cId="3438692161" sldId="509"/>
            <ac:spMk id="4" creationId="{00000000-0000-0000-0000-000000000000}"/>
          </ac:spMkLst>
        </pc:spChg>
      </pc:sldChg>
      <pc:sldChg chg="modSp">
        <pc:chgData name="Sivavardhanreddy RAMIREDDY" userId="S::sivavardhanreddyr.in@mouritech.com::665da7cc-5215-4883-a7c4-346976c9503a" providerId="AD" clId="Web-{84EDFA65-F324-4F7F-902E-7DCC01E8DD82}" dt="2023-04-04T17:27:45.120" v="819" actId="20577"/>
        <pc:sldMkLst>
          <pc:docMk/>
          <pc:sldMk cId="1570362793" sldId="510"/>
        </pc:sldMkLst>
        <pc:spChg chg="mod">
          <ac:chgData name="Sivavardhanreddy RAMIREDDY" userId="S::sivavardhanreddyr.in@mouritech.com::665da7cc-5215-4883-a7c4-346976c9503a" providerId="AD" clId="Web-{84EDFA65-F324-4F7F-902E-7DCC01E8DD82}" dt="2023-04-04T17:27:45.120" v="819" actId="20577"/>
          <ac:spMkLst>
            <pc:docMk/>
            <pc:sldMk cId="1570362793" sldId="510"/>
            <ac:spMk id="4" creationId="{00000000-0000-0000-0000-000000000000}"/>
          </ac:spMkLst>
        </pc:spChg>
      </pc:sldChg>
      <pc:sldChg chg="modSp">
        <pc:chgData name="Sivavardhanreddy RAMIREDDY" userId="S::sivavardhanreddyr.in@mouritech.com::665da7cc-5215-4883-a7c4-346976c9503a" providerId="AD" clId="Web-{84EDFA65-F324-4F7F-902E-7DCC01E8DD82}" dt="2023-04-04T16:50:10.694" v="759" actId="20577"/>
        <pc:sldMkLst>
          <pc:docMk/>
          <pc:sldMk cId="1703854328" sldId="511"/>
        </pc:sldMkLst>
        <pc:spChg chg="mod">
          <ac:chgData name="Sivavardhanreddy RAMIREDDY" userId="S::sivavardhanreddyr.in@mouritech.com::665da7cc-5215-4883-a7c4-346976c9503a" providerId="AD" clId="Web-{84EDFA65-F324-4F7F-902E-7DCC01E8DD82}" dt="2023-04-04T16:50:10.694" v="759" actId="20577"/>
          <ac:spMkLst>
            <pc:docMk/>
            <pc:sldMk cId="1703854328" sldId="511"/>
            <ac:spMk id="4" creationId="{00000000-0000-0000-0000-000000000000}"/>
          </ac:spMkLst>
        </pc:spChg>
      </pc:sldChg>
      <pc:sldChg chg="modSp add replId">
        <pc:chgData name="Sivavardhanreddy RAMIREDDY" userId="S::sivavardhanreddyr.in@mouritech.com::665da7cc-5215-4883-a7c4-346976c9503a" providerId="AD" clId="Web-{84EDFA65-F324-4F7F-902E-7DCC01E8DD82}" dt="2023-04-04T16:50:05.678" v="758" actId="20577"/>
        <pc:sldMkLst>
          <pc:docMk/>
          <pc:sldMk cId="1703033943" sldId="512"/>
        </pc:sldMkLst>
        <pc:spChg chg="mod">
          <ac:chgData name="Sivavardhanreddy RAMIREDDY" userId="S::sivavardhanreddyr.in@mouritech.com::665da7cc-5215-4883-a7c4-346976c9503a" providerId="AD" clId="Web-{84EDFA65-F324-4F7F-902E-7DCC01E8DD82}" dt="2023-04-04T16:50:05.678" v="758" actId="20577"/>
          <ac:spMkLst>
            <pc:docMk/>
            <pc:sldMk cId="1703033943" sldId="512"/>
            <ac:spMk id="4" creationId="{00000000-0000-0000-0000-000000000000}"/>
          </ac:spMkLst>
        </pc:spChg>
      </pc:sldChg>
      <pc:sldChg chg="modSp add replId">
        <pc:chgData name="Sivavardhanreddy RAMIREDDY" userId="S::sivavardhanreddyr.in@mouritech.com::665da7cc-5215-4883-a7c4-346976c9503a" providerId="AD" clId="Web-{84EDFA65-F324-4F7F-902E-7DCC01E8DD82}" dt="2023-04-04T19:17:48.349" v="1670" actId="20577"/>
        <pc:sldMkLst>
          <pc:docMk/>
          <pc:sldMk cId="3795492529" sldId="513"/>
        </pc:sldMkLst>
        <pc:spChg chg="mod">
          <ac:chgData name="Sivavardhanreddy RAMIREDDY" userId="S::sivavardhanreddyr.in@mouritech.com::665da7cc-5215-4883-a7c4-346976c9503a" providerId="AD" clId="Web-{84EDFA65-F324-4F7F-902E-7DCC01E8DD82}" dt="2023-04-04T19:17:48.349" v="1670" actId="20577"/>
          <ac:spMkLst>
            <pc:docMk/>
            <pc:sldMk cId="3795492529" sldId="513"/>
            <ac:spMk id="4" creationId="{00000000-0000-0000-0000-000000000000}"/>
          </ac:spMkLst>
        </pc:spChg>
      </pc:sldChg>
      <pc:sldChg chg="modSp add replId">
        <pc:chgData name="Sivavardhanreddy RAMIREDDY" userId="S::sivavardhanreddyr.in@mouritech.com::665da7cc-5215-4883-a7c4-346976c9503a" providerId="AD" clId="Web-{84EDFA65-F324-4F7F-902E-7DCC01E8DD82}" dt="2023-04-04T19:09:50.859" v="1594" actId="20577"/>
        <pc:sldMkLst>
          <pc:docMk/>
          <pc:sldMk cId="3456338271" sldId="514"/>
        </pc:sldMkLst>
        <pc:spChg chg="mod">
          <ac:chgData name="Sivavardhanreddy RAMIREDDY" userId="S::sivavardhanreddyr.in@mouritech.com::665da7cc-5215-4883-a7c4-346976c9503a" providerId="AD" clId="Web-{84EDFA65-F324-4F7F-902E-7DCC01E8DD82}" dt="2023-04-04T19:09:50.859" v="1594" actId="20577"/>
          <ac:spMkLst>
            <pc:docMk/>
            <pc:sldMk cId="3456338271" sldId="514"/>
            <ac:spMk id="4" creationId="{00000000-0000-0000-0000-000000000000}"/>
          </ac:spMkLst>
        </pc:spChg>
      </pc:sldChg>
    </pc:docChg>
  </pc:docChgLst>
  <pc:docChgLst>
    <pc:chgData name="Sivavardhanreddy RAMIREDDY" userId="S::sivavardhanreddyr.in@mouritech.com::665da7cc-5215-4883-a7c4-346976c9503a" providerId="AD" clId="Web-{03C26943-82CD-444A-9327-5BB02FF0CD79}"/>
    <pc:docChg chg="addSld modSld modSection">
      <pc:chgData name="Sivavardhanreddy RAMIREDDY" userId="S::sivavardhanreddyr.in@mouritech.com::665da7cc-5215-4883-a7c4-346976c9503a" providerId="AD" clId="Web-{03C26943-82CD-444A-9327-5BB02FF0CD79}" dt="2023-04-04T12:20:12.599" v="305" actId="20577"/>
      <pc:docMkLst>
        <pc:docMk/>
      </pc:docMkLst>
      <pc:sldChg chg="modSp">
        <pc:chgData name="Sivavardhanreddy RAMIREDDY" userId="S::sivavardhanreddyr.in@mouritech.com::665da7cc-5215-4883-a7c4-346976c9503a" providerId="AD" clId="Web-{03C26943-82CD-444A-9327-5BB02FF0CD79}" dt="2023-04-04T09:59:35.001" v="46" actId="20577"/>
        <pc:sldMkLst>
          <pc:docMk/>
          <pc:sldMk cId="3438692161" sldId="509"/>
        </pc:sldMkLst>
        <pc:spChg chg="mod">
          <ac:chgData name="Sivavardhanreddy RAMIREDDY" userId="S::sivavardhanreddyr.in@mouritech.com::665da7cc-5215-4883-a7c4-346976c9503a" providerId="AD" clId="Web-{03C26943-82CD-444A-9327-5BB02FF0CD79}" dt="2023-04-04T09:59:35.001" v="46" actId="20577"/>
          <ac:spMkLst>
            <pc:docMk/>
            <pc:sldMk cId="3438692161" sldId="509"/>
            <ac:spMk id="4" creationId="{00000000-0000-0000-0000-000000000000}"/>
          </ac:spMkLst>
        </pc:spChg>
      </pc:sldChg>
      <pc:sldChg chg="modSp add replId">
        <pc:chgData name="Sivavardhanreddy RAMIREDDY" userId="S::sivavardhanreddyr.in@mouritech.com::665da7cc-5215-4883-a7c4-346976c9503a" providerId="AD" clId="Web-{03C26943-82CD-444A-9327-5BB02FF0CD79}" dt="2023-04-04T12:20:12.599" v="305" actId="20577"/>
        <pc:sldMkLst>
          <pc:docMk/>
          <pc:sldMk cId="1570362793" sldId="510"/>
        </pc:sldMkLst>
        <pc:spChg chg="mod">
          <ac:chgData name="Sivavardhanreddy RAMIREDDY" userId="S::sivavardhanreddyr.in@mouritech.com::665da7cc-5215-4883-a7c4-346976c9503a" providerId="AD" clId="Web-{03C26943-82CD-444A-9327-5BB02FF0CD79}" dt="2023-04-04T12:20:12.599" v="305" actId="20577"/>
          <ac:spMkLst>
            <pc:docMk/>
            <pc:sldMk cId="1570362793" sldId="510"/>
            <ac:spMk id="4" creationId="{00000000-0000-0000-0000-000000000000}"/>
          </ac:spMkLst>
        </pc:spChg>
      </pc:sldChg>
    </pc:docChg>
  </pc:docChgLst>
  <pc:docChgLst>
    <pc:chgData name="Sivavardhanreddy RAMIREDDY" userId="S::sivavardhanreddyr.in@mouritech.com::665da7cc-5215-4883-a7c4-346976c9503a" providerId="AD" clId="Web-{7A0A5317-1FDE-4612-A6EF-CC45C61EB28A}"/>
    <pc:docChg chg="modSld">
      <pc:chgData name="Sivavardhanreddy RAMIREDDY" userId="S::sivavardhanreddyr.in@mouritech.com::665da7cc-5215-4883-a7c4-346976c9503a" providerId="AD" clId="Web-{7A0A5317-1FDE-4612-A6EF-CC45C61EB28A}" dt="2023-04-02T08:20:58.645" v="1" actId="20577"/>
      <pc:docMkLst>
        <pc:docMk/>
      </pc:docMkLst>
      <pc:sldChg chg="modSp">
        <pc:chgData name="Sivavardhanreddy RAMIREDDY" userId="S::sivavardhanreddyr.in@mouritech.com::665da7cc-5215-4883-a7c4-346976c9503a" providerId="AD" clId="Web-{7A0A5317-1FDE-4612-A6EF-CC45C61EB28A}" dt="2023-04-02T08:20:58.645" v="1" actId="20577"/>
        <pc:sldMkLst>
          <pc:docMk/>
          <pc:sldMk cId="2178079978" sldId="256"/>
        </pc:sldMkLst>
        <pc:spChg chg="mod">
          <ac:chgData name="Sivavardhanreddy RAMIREDDY" userId="S::sivavardhanreddyr.in@mouritech.com::665da7cc-5215-4883-a7c4-346976c9503a" providerId="AD" clId="Web-{7A0A5317-1FDE-4612-A6EF-CC45C61EB28A}" dt="2023-04-02T08:20:58.645" v="1" actId="20577"/>
          <ac:spMkLst>
            <pc:docMk/>
            <pc:sldMk cId="2178079978" sldId="256"/>
            <ac:spMk id="4" creationId="{00000000-0000-0000-0000-000000000000}"/>
          </ac:spMkLst>
        </pc:spChg>
      </pc:sldChg>
    </pc:docChg>
  </pc:docChgLst>
  <pc:docChgLst>
    <pc:chgData name="Sivavardhanreddy RAMIREDDY" userId="S::sivavardhanreddyr.in@mouritech.com::665da7cc-5215-4883-a7c4-346976c9503a" providerId="AD" clId="Web-{A16DD22D-C73A-41F2-BF73-6FE3D9365480}"/>
    <pc:docChg chg="modSld">
      <pc:chgData name="Sivavardhanreddy RAMIREDDY" userId="S::sivavardhanreddyr.in@mouritech.com::665da7cc-5215-4883-a7c4-346976c9503a" providerId="AD" clId="Web-{A16DD22D-C73A-41F2-BF73-6FE3D9365480}" dt="2023-04-03T09:33:42.129" v="103" actId="20577"/>
      <pc:docMkLst>
        <pc:docMk/>
      </pc:docMkLst>
      <pc:sldChg chg="modSp">
        <pc:chgData name="Sivavardhanreddy RAMIREDDY" userId="S::sivavardhanreddyr.in@mouritech.com::665da7cc-5215-4883-a7c4-346976c9503a" providerId="AD" clId="Web-{A16DD22D-C73A-41F2-BF73-6FE3D9365480}" dt="2023-04-03T09:33:42.129" v="103" actId="20577"/>
        <pc:sldMkLst>
          <pc:docMk/>
          <pc:sldMk cId="3858991891" sldId="505"/>
        </pc:sldMkLst>
        <pc:spChg chg="mod">
          <ac:chgData name="Sivavardhanreddy RAMIREDDY" userId="S::sivavardhanreddyr.in@mouritech.com::665da7cc-5215-4883-a7c4-346976c9503a" providerId="AD" clId="Web-{A16DD22D-C73A-41F2-BF73-6FE3D9365480}" dt="2023-04-03T09:33:42.129" v="103" actId="20577"/>
          <ac:spMkLst>
            <pc:docMk/>
            <pc:sldMk cId="3858991891" sldId="505"/>
            <ac:spMk id="4" creationId="{8AB99FE9-81D1-2357-2242-78FC1290D86E}"/>
          </ac:spMkLst>
        </pc:spChg>
      </pc:sldChg>
      <pc:sldChg chg="modSp">
        <pc:chgData name="Sivavardhanreddy RAMIREDDY" userId="S::sivavardhanreddyr.in@mouritech.com::665da7cc-5215-4883-a7c4-346976c9503a" providerId="AD" clId="Web-{A16DD22D-C73A-41F2-BF73-6FE3D9365480}" dt="2023-04-03T09:33:37.175" v="100" actId="20577"/>
        <pc:sldMkLst>
          <pc:docMk/>
          <pc:sldMk cId="698934086" sldId="508"/>
        </pc:sldMkLst>
        <pc:spChg chg="mod">
          <ac:chgData name="Sivavardhanreddy RAMIREDDY" userId="S::sivavardhanreddyr.in@mouritech.com::665da7cc-5215-4883-a7c4-346976c9503a" providerId="AD" clId="Web-{A16DD22D-C73A-41F2-BF73-6FE3D9365480}" dt="2023-04-03T09:33:37.175" v="100" actId="20577"/>
          <ac:spMkLst>
            <pc:docMk/>
            <pc:sldMk cId="698934086" sldId="508"/>
            <ac:spMk id="4" creationId="{8AB99FE9-81D1-2357-2242-78FC1290D86E}"/>
          </ac:spMkLst>
        </pc:spChg>
      </pc:sldChg>
    </pc:docChg>
  </pc:docChgLst>
  <pc:docChgLst>
    <pc:chgData name="Sivavardhanreddy RAMIREDDY" userId="S::sivavardhanreddyr.in@mouritech.com::665da7cc-5215-4883-a7c4-346976c9503a" providerId="AD" clId="Web-{23220F04-CC9D-4EFE-85ED-134DC1E0DD1B}"/>
    <pc:docChg chg="modSld">
      <pc:chgData name="Sivavardhanreddy RAMIREDDY" userId="S::sivavardhanreddyr.in@mouritech.com::665da7cc-5215-4883-a7c4-346976c9503a" providerId="AD" clId="Web-{23220F04-CC9D-4EFE-85ED-134DC1E0DD1B}" dt="2023-04-05T05:07:27.852" v="2" actId="20577"/>
      <pc:docMkLst>
        <pc:docMk/>
      </pc:docMkLst>
      <pc:sldChg chg="modSp">
        <pc:chgData name="Sivavardhanreddy RAMIREDDY" userId="S::sivavardhanreddyr.in@mouritech.com::665da7cc-5215-4883-a7c4-346976c9503a" providerId="AD" clId="Web-{23220F04-CC9D-4EFE-85ED-134DC1E0DD1B}" dt="2023-04-05T05:07:27.852" v="2" actId="20577"/>
        <pc:sldMkLst>
          <pc:docMk/>
          <pc:sldMk cId="1570362793" sldId="510"/>
        </pc:sldMkLst>
        <pc:spChg chg="mod">
          <ac:chgData name="Sivavardhanreddy RAMIREDDY" userId="S::sivavardhanreddyr.in@mouritech.com::665da7cc-5215-4883-a7c4-346976c9503a" providerId="AD" clId="Web-{23220F04-CC9D-4EFE-85ED-134DC1E0DD1B}" dt="2023-04-05T05:07:27.852" v="2" actId="20577"/>
          <ac:spMkLst>
            <pc:docMk/>
            <pc:sldMk cId="1570362793" sldId="510"/>
            <ac:spMk id="4" creationId="{00000000-0000-0000-0000-000000000000}"/>
          </ac:spMkLst>
        </pc:spChg>
      </pc:sldChg>
    </pc:docChg>
  </pc:docChgLst>
  <pc:docChgLst>
    <pc:chgData name="Sivavardhanreddy RAMIREDDY" userId="S::sivavardhanreddyr.in@mouritech.com::665da7cc-5215-4883-a7c4-346976c9503a" providerId="AD" clId="Web-{AF569944-0370-413B-82D0-D07635083A91}"/>
    <pc:docChg chg="addSld modSld modSection">
      <pc:chgData name="Sivavardhanreddy RAMIREDDY" userId="S::sivavardhanreddyr.in@mouritech.com::665da7cc-5215-4883-a7c4-346976c9503a" providerId="AD" clId="Web-{AF569944-0370-413B-82D0-D07635083A91}" dt="2023-04-05T20:34:17.602" v="549" actId="20577"/>
      <pc:docMkLst>
        <pc:docMk/>
      </pc:docMkLst>
      <pc:sldChg chg="modSp">
        <pc:chgData name="Sivavardhanreddy RAMIREDDY" userId="S::sivavardhanreddyr.in@mouritech.com::665da7cc-5215-4883-a7c4-346976c9503a" providerId="AD" clId="Web-{AF569944-0370-413B-82D0-D07635083A91}" dt="2023-04-05T15:44:01.813" v="327" actId="20577"/>
        <pc:sldMkLst>
          <pc:docMk/>
          <pc:sldMk cId="2178079978" sldId="256"/>
        </pc:sldMkLst>
        <pc:spChg chg="mod">
          <ac:chgData name="Sivavardhanreddy RAMIREDDY" userId="S::sivavardhanreddyr.in@mouritech.com::665da7cc-5215-4883-a7c4-346976c9503a" providerId="AD" clId="Web-{AF569944-0370-413B-82D0-D07635083A91}" dt="2023-04-05T15:44:01.813" v="327" actId="20577"/>
          <ac:spMkLst>
            <pc:docMk/>
            <pc:sldMk cId="2178079978" sldId="256"/>
            <ac:spMk id="4" creationId="{00000000-0000-0000-0000-000000000000}"/>
          </ac:spMkLst>
        </pc:spChg>
      </pc:sldChg>
      <pc:sldChg chg="modSp">
        <pc:chgData name="Sivavardhanreddy RAMIREDDY" userId="S::sivavardhanreddyr.in@mouritech.com::665da7cc-5215-4883-a7c4-346976c9503a" providerId="AD" clId="Web-{AF569944-0370-413B-82D0-D07635083A91}" dt="2023-04-05T15:43:27.171" v="320" actId="20577"/>
        <pc:sldMkLst>
          <pc:docMk/>
          <pc:sldMk cId="760418880" sldId="493"/>
        </pc:sldMkLst>
        <pc:spChg chg="mod">
          <ac:chgData name="Sivavardhanreddy RAMIREDDY" userId="S::sivavardhanreddyr.in@mouritech.com::665da7cc-5215-4883-a7c4-346976c9503a" providerId="AD" clId="Web-{AF569944-0370-413B-82D0-D07635083A91}" dt="2023-04-05T15:43:27.171" v="320" actId="20577"/>
          <ac:spMkLst>
            <pc:docMk/>
            <pc:sldMk cId="760418880" sldId="493"/>
            <ac:spMk id="2" creationId="{A69B97DC-1208-4DC3-BA69-47DAAA43699B}"/>
          </ac:spMkLst>
        </pc:spChg>
      </pc:sldChg>
      <pc:sldChg chg="modSp">
        <pc:chgData name="Sivavardhanreddy RAMIREDDY" userId="S::sivavardhanreddyr.in@mouritech.com::665da7cc-5215-4883-a7c4-346976c9503a" providerId="AD" clId="Web-{AF569944-0370-413B-82D0-D07635083A91}" dt="2023-04-05T15:42:32.905" v="302" actId="20577"/>
        <pc:sldMkLst>
          <pc:docMk/>
          <pc:sldMk cId="964542588" sldId="504"/>
        </pc:sldMkLst>
        <pc:spChg chg="mod">
          <ac:chgData name="Sivavardhanreddy RAMIREDDY" userId="S::sivavardhanreddyr.in@mouritech.com::665da7cc-5215-4883-a7c4-346976c9503a" providerId="AD" clId="Web-{AF569944-0370-413B-82D0-D07635083A91}" dt="2023-04-05T15:42:32.905" v="302" actId="20577"/>
          <ac:spMkLst>
            <pc:docMk/>
            <pc:sldMk cId="964542588" sldId="504"/>
            <ac:spMk id="4" creationId="{00000000-0000-0000-0000-000000000000}"/>
          </ac:spMkLst>
        </pc:spChg>
      </pc:sldChg>
      <pc:sldChg chg="modSp">
        <pc:chgData name="Sivavardhanreddy RAMIREDDY" userId="S::sivavardhanreddyr.in@mouritech.com::665da7cc-5215-4883-a7c4-346976c9503a" providerId="AD" clId="Web-{AF569944-0370-413B-82D0-D07635083A91}" dt="2023-04-05T16:00:21.147" v="524" actId="1076"/>
        <pc:sldMkLst>
          <pc:docMk/>
          <pc:sldMk cId="698934086" sldId="508"/>
        </pc:sldMkLst>
        <pc:spChg chg="mod">
          <ac:chgData name="Sivavardhanreddy RAMIREDDY" userId="S::sivavardhanreddyr.in@mouritech.com::665da7cc-5215-4883-a7c4-346976c9503a" providerId="AD" clId="Web-{AF569944-0370-413B-82D0-D07635083A91}" dt="2023-04-05T16:00:21.147" v="524" actId="1076"/>
          <ac:spMkLst>
            <pc:docMk/>
            <pc:sldMk cId="698934086" sldId="508"/>
            <ac:spMk id="4" creationId="{8AB99FE9-81D1-2357-2242-78FC1290D86E}"/>
          </ac:spMkLst>
        </pc:spChg>
      </pc:sldChg>
      <pc:sldChg chg="modSp">
        <pc:chgData name="Sivavardhanreddy RAMIREDDY" userId="S::sivavardhanreddyr.in@mouritech.com::665da7cc-5215-4883-a7c4-346976c9503a" providerId="AD" clId="Web-{AF569944-0370-413B-82D0-D07635083A91}" dt="2023-04-05T20:34:17.602" v="549" actId="20577"/>
        <pc:sldMkLst>
          <pc:docMk/>
          <pc:sldMk cId="3795492529" sldId="513"/>
        </pc:sldMkLst>
        <pc:spChg chg="mod">
          <ac:chgData name="Sivavardhanreddy RAMIREDDY" userId="S::sivavardhanreddyr.in@mouritech.com::665da7cc-5215-4883-a7c4-346976c9503a" providerId="AD" clId="Web-{AF569944-0370-413B-82D0-D07635083A91}" dt="2023-04-05T20:34:17.602" v="549" actId="20577"/>
          <ac:spMkLst>
            <pc:docMk/>
            <pc:sldMk cId="3795492529" sldId="513"/>
            <ac:spMk id="4" creationId="{00000000-0000-0000-0000-000000000000}"/>
          </ac:spMkLst>
        </pc:spChg>
      </pc:sldChg>
      <pc:sldChg chg="modSp add replId">
        <pc:chgData name="Sivavardhanreddy RAMIREDDY" userId="S::sivavardhanreddyr.in@mouritech.com::665da7cc-5215-4883-a7c4-346976c9503a" providerId="AD" clId="Web-{AF569944-0370-413B-82D0-D07635083A91}" dt="2023-04-05T20:29:16.466" v="541" actId="20577"/>
        <pc:sldMkLst>
          <pc:docMk/>
          <pc:sldMk cId="1482753588" sldId="515"/>
        </pc:sldMkLst>
        <pc:spChg chg="mod">
          <ac:chgData name="Sivavardhanreddy RAMIREDDY" userId="S::sivavardhanreddyr.in@mouritech.com::665da7cc-5215-4883-a7c4-346976c9503a" providerId="AD" clId="Web-{AF569944-0370-413B-82D0-D07635083A91}" dt="2023-04-05T20:29:16.466" v="541" actId="20577"/>
          <ac:spMkLst>
            <pc:docMk/>
            <pc:sldMk cId="1482753588" sldId="515"/>
            <ac:spMk id="4" creationId="{8AB99FE9-81D1-2357-2242-78FC1290D86E}"/>
          </ac:spMkLst>
        </pc:spChg>
      </pc:sldChg>
    </pc:docChg>
  </pc:docChgLst>
  <pc:docChgLst>
    <pc:chgData name="Sivavardhanreddy RAMIREDDY" userId="S::sivavardhanreddyr.in@mouritech.com::665da7cc-5215-4883-a7c4-346976c9503a" providerId="AD" clId="Web-{79D56D40-BAAA-44F7-9F3B-56917B2E2BED}"/>
    <pc:docChg chg="addSld delSld modSld modSection">
      <pc:chgData name="Sivavardhanreddy RAMIREDDY" userId="S::sivavardhanreddyr.in@mouritech.com::665da7cc-5215-4883-a7c4-346976c9503a" providerId="AD" clId="Web-{79D56D40-BAAA-44F7-9F3B-56917B2E2BED}" dt="2023-04-02T20:08:23.689" v="1187" actId="20577"/>
      <pc:docMkLst>
        <pc:docMk/>
      </pc:docMkLst>
      <pc:sldChg chg="modSp">
        <pc:chgData name="Sivavardhanreddy RAMIREDDY" userId="S::sivavardhanreddyr.in@mouritech.com::665da7cc-5215-4883-a7c4-346976c9503a" providerId="AD" clId="Web-{79D56D40-BAAA-44F7-9F3B-56917B2E2BED}" dt="2023-04-02T20:08:23.689" v="1187" actId="20577"/>
        <pc:sldMkLst>
          <pc:docMk/>
          <pc:sldMk cId="2178079978" sldId="256"/>
        </pc:sldMkLst>
        <pc:spChg chg="mod">
          <ac:chgData name="Sivavardhanreddy RAMIREDDY" userId="S::sivavardhanreddyr.in@mouritech.com::665da7cc-5215-4883-a7c4-346976c9503a" providerId="AD" clId="Web-{79D56D40-BAAA-44F7-9F3B-56917B2E2BED}" dt="2023-04-02T20:08:23.689" v="1187" actId="20577"/>
          <ac:spMkLst>
            <pc:docMk/>
            <pc:sldMk cId="2178079978" sldId="256"/>
            <ac:spMk id="4" creationId="{00000000-0000-0000-0000-000000000000}"/>
          </ac:spMkLst>
        </pc:spChg>
      </pc:sldChg>
      <pc:sldChg chg="addSp delSp modSp new del mod modClrScheme chgLayout">
        <pc:chgData name="Sivavardhanreddy RAMIREDDY" userId="S::sivavardhanreddyr.in@mouritech.com::665da7cc-5215-4883-a7c4-346976c9503a" providerId="AD" clId="Web-{79D56D40-BAAA-44F7-9F3B-56917B2E2BED}" dt="2023-04-02T15:40:05.604" v="234"/>
        <pc:sldMkLst>
          <pc:docMk/>
          <pc:sldMk cId="1363221525" sldId="503"/>
        </pc:sldMkLst>
        <pc:spChg chg="del mod">
          <ac:chgData name="Sivavardhanreddy RAMIREDDY" userId="S::sivavardhanreddyr.in@mouritech.com::665da7cc-5215-4883-a7c4-346976c9503a" providerId="AD" clId="Web-{79D56D40-BAAA-44F7-9F3B-56917B2E2BED}" dt="2023-04-02T15:24:22.895" v="154"/>
          <ac:spMkLst>
            <pc:docMk/>
            <pc:sldMk cId="1363221525" sldId="503"/>
            <ac:spMk id="2" creationId="{8F6E0ABE-BF36-FE43-E286-FBEF00CCF0C8}"/>
          </ac:spMkLst>
        </pc:spChg>
        <pc:spChg chg="add del">
          <ac:chgData name="Sivavardhanreddy RAMIREDDY" userId="S::sivavardhanreddyr.in@mouritech.com::665da7cc-5215-4883-a7c4-346976c9503a" providerId="AD" clId="Web-{79D56D40-BAAA-44F7-9F3B-56917B2E2BED}" dt="2023-04-02T15:24:25.598" v="155"/>
          <ac:spMkLst>
            <pc:docMk/>
            <pc:sldMk cId="1363221525" sldId="503"/>
            <ac:spMk id="3" creationId="{0580898C-C249-5341-A49D-C5D236BB0D27}"/>
          </ac:spMkLst>
        </pc:spChg>
        <pc:spChg chg="add mod">
          <ac:chgData name="Sivavardhanreddy RAMIREDDY" userId="S::sivavardhanreddyr.in@mouritech.com::665da7cc-5215-4883-a7c4-346976c9503a" providerId="AD" clId="Web-{79D56D40-BAAA-44F7-9F3B-56917B2E2BED}" dt="2023-04-02T15:29:03.041" v="185" actId="20577"/>
          <ac:spMkLst>
            <pc:docMk/>
            <pc:sldMk cId="1363221525" sldId="503"/>
            <ac:spMk id="4" creationId="{6F61A42C-1A57-0678-4153-068966B3EA41}"/>
          </ac:spMkLst>
        </pc:spChg>
      </pc:sldChg>
      <pc:sldChg chg="modSp add replId">
        <pc:chgData name="Sivavardhanreddy RAMIREDDY" userId="S::sivavardhanreddyr.in@mouritech.com::665da7cc-5215-4883-a7c4-346976c9503a" providerId="AD" clId="Web-{79D56D40-BAAA-44F7-9F3B-56917B2E2BED}" dt="2023-04-02T16:16:25.248" v="465" actId="20577"/>
        <pc:sldMkLst>
          <pc:docMk/>
          <pc:sldMk cId="964542588" sldId="504"/>
        </pc:sldMkLst>
        <pc:spChg chg="mod">
          <ac:chgData name="Sivavardhanreddy RAMIREDDY" userId="S::sivavardhanreddyr.in@mouritech.com::665da7cc-5215-4883-a7c4-346976c9503a" providerId="AD" clId="Web-{79D56D40-BAAA-44F7-9F3B-56917B2E2BED}" dt="2023-04-02T16:16:25.248" v="465" actId="20577"/>
          <ac:spMkLst>
            <pc:docMk/>
            <pc:sldMk cId="964542588" sldId="504"/>
            <ac:spMk id="4" creationId="{00000000-0000-0000-0000-000000000000}"/>
          </ac:spMkLst>
        </pc:spChg>
      </pc:sldChg>
      <pc:sldChg chg="addSp delSp modSp new">
        <pc:chgData name="Sivavardhanreddy RAMIREDDY" userId="S::sivavardhanreddyr.in@mouritech.com::665da7cc-5215-4883-a7c4-346976c9503a" providerId="AD" clId="Web-{79D56D40-BAAA-44F7-9F3B-56917B2E2BED}" dt="2023-04-02T16:49:13.357" v="800" actId="20577"/>
        <pc:sldMkLst>
          <pc:docMk/>
          <pc:sldMk cId="3858991891" sldId="505"/>
        </pc:sldMkLst>
        <pc:spChg chg="del">
          <ac:chgData name="Sivavardhanreddy RAMIREDDY" userId="S::sivavardhanreddyr.in@mouritech.com::665da7cc-5215-4883-a7c4-346976c9503a" providerId="AD" clId="Web-{79D56D40-BAAA-44F7-9F3B-56917B2E2BED}" dt="2023-04-02T16:17:32.686" v="470"/>
          <ac:spMkLst>
            <pc:docMk/>
            <pc:sldMk cId="3858991891" sldId="505"/>
            <ac:spMk id="2" creationId="{BDC66A51-B3D2-5B82-7EAF-6D065285AC66}"/>
          </ac:spMkLst>
        </pc:spChg>
        <pc:spChg chg="del">
          <ac:chgData name="Sivavardhanreddy RAMIREDDY" userId="S::sivavardhanreddyr.in@mouritech.com::665da7cc-5215-4883-a7c4-346976c9503a" providerId="AD" clId="Web-{79D56D40-BAAA-44F7-9F3B-56917B2E2BED}" dt="2023-04-02T16:17:32.686" v="469"/>
          <ac:spMkLst>
            <pc:docMk/>
            <pc:sldMk cId="3858991891" sldId="505"/>
            <ac:spMk id="3" creationId="{9F0E6E2C-5A9E-DC9D-FADC-235EF4E14886}"/>
          </ac:spMkLst>
        </pc:spChg>
        <pc:spChg chg="add mod">
          <ac:chgData name="Sivavardhanreddy RAMIREDDY" userId="S::sivavardhanreddyr.in@mouritech.com::665da7cc-5215-4883-a7c4-346976c9503a" providerId="AD" clId="Web-{79D56D40-BAAA-44F7-9F3B-56917B2E2BED}" dt="2023-04-02T16:49:13.357" v="800" actId="20577"/>
          <ac:spMkLst>
            <pc:docMk/>
            <pc:sldMk cId="3858991891" sldId="505"/>
            <ac:spMk id="4" creationId="{8AB99FE9-81D1-2357-2242-78FC1290D86E}"/>
          </ac:spMkLst>
        </pc:spChg>
      </pc:sldChg>
      <pc:sldChg chg="modSp new del">
        <pc:chgData name="Sivavardhanreddy RAMIREDDY" userId="S::sivavardhanreddyr.in@mouritech.com::665da7cc-5215-4883-a7c4-346976c9503a" providerId="AD" clId="Web-{79D56D40-BAAA-44F7-9F3B-56917B2E2BED}" dt="2023-04-02T16:53:13.581" v="830"/>
        <pc:sldMkLst>
          <pc:docMk/>
          <pc:sldMk cId="806415273" sldId="506"/>
        </pc:sldMkLst>
        <pc:spChg chg="mod">
          <ac:chgData name="Sivavardhanreddy RAMIREDDY" userId="S::sivavardhanreddyr.in@mouritech.com::665da7cc-5215-4883-a7c4-346976c9503a" providerId="AD" clId="Web-{79D56D40-BAAA-44F7-9F3B-56917B2E2BED}" dt="2023-04-02T16:53:12.034" v="829" actId="20577"/>
          <ac:spMkLst>
            <pc:docMk/>
            <pc:sldMk cId="806415273" sldId="506"/>
            <ac:spMk id="2" creationId="{3ED7AE06-A9B0-B996-5687-3807194842DA}"/>
          </ac:spMkLst>
        </pc:spChg>
      </pc:sldChg>
      <pc:sldChg chg="delSp modSp new del">
        <pc:chgData name="Sivavardhanreddy RAMIREDDY" userId="S::sivavardhanreddyr.in@mouritech.com::665da7cc-5215-4883-a7c4-346976c9503a" providerId="AD" clId="Web-{79D56D40-BAAA-44F7-9F3B-56917B2E2BED}" dt="2023-04-02T16:59:37.136" v="835"/>
        <pc:sldMkLst>
          <pc:docMk/>
          <pc:sldMk cId="1197330661" sldId="506"/>
        </pc:sldMkLst>
        <pc:spChg chg="del mod">
          <ac:chgData name="Sivavardhanreddy RAMIREDDY" userId="S::sivavardhanreddyr.in@mouritech.com::665da7cc-5215-4883-a7c4-346976c9503a" providerId="AD" clId="Web-{79D56D40-BAAA-44F7-9F3B-56917B2E2BED}" dt="2023-04-02T16:55:00.536" v="833"/>
          <ac:spMkLst>
            <pc:docMk/>
            <pc:sldMk cId="1197330661" sldId="506"/>
            <ac:spMk id="2" creationId="{F06E3CD1-4349-05A7-23CD-CD7891A36FC2}"/>
          </ac:spMkLst>
        </pc:spChg>
        <pc:spChg chg="del">
          <ac:chgData name="Sivavardhanreddy RAMIREDDY" userId="S::sivavardhanreddyr.in@mouritech.com::665da7cc-5215-4883-a7c4-346976c9503a" providerId="AD" clId="Web-{79D56D40-BAAA-44F7-9F3B-56917B2E2BED}" dt="2023-04-02T16:55:03.615" v="834"/>
          <ac:spMkLst>
            <pc:docMk/>
            <pc:sldMk cId="1197330661" sldId="506"/>
            <ac:spMk id="3" creationId="{17A6235B-FADF-21A3-FD19-870F6A933C32}"/>
          </ac:spMkLst>
        </pc:spChg>
      </pc:sldChg>
      <pc:sldChg chg="addSp delSp new del">
        <pc:chgData name="Sivavardhanreddy RAMIREDDY" userId="S::sivavardhanreddyr.in@mouritech.com::665da7cc-5215-4883-a7c4-346976c9503a" providerId="AD" clId="Web-{79D56D40-BAAA-44F7-9F3B-56917B2E2BED}" dt="2023-04-02T16:50:33.218" v="806"/>
        <pc:sldMkLst>
          <pc:docMk/>
          <pc:sldMk cId="1523772472" sldId="506"/>
        </pc:sldMkLst>
        <pc:spChg chg="add del">
          <ac:chgData name="Sivavardhanreddy RAMIREDDY" userId="S::sivavardhanreddyr.in@mouritech.com::665da7cc-5215-4883-a7c4-346976c9503a" providerId="AD" clId="Web-{79D56D40-BAAA-44F7-9F3B-56917B2E2BED}" dt="2023-04-02T16:50:32.828" v="805"/>
          <ac:spMkLst>
            <pc:docMk/>
            <pc:sldMk cId="1523772472" sldId="506"/>
            <ac:spMk id="2" creationId="{117934F5-0204-19CA-A8E3-77B68F9D98B0}"/>
          </ac:spMkLst>
        </pc:spChg>
        <pc:spChg chg="add del">
          <ac:chgData name="Sivavardhanreddy RAMIREDDY" userId="S::sivavardhanreddyr.in@mouritech.com::665da7cc-5215-4883-a7c4-346976c9503a" providerId="AD" clId="Web-{79D56D40-BAAA-44F7-9F3B-56917B2E2BED}" dt="2023-04-02T16:50:31.937" v="804"/>
          <ac:spMkLst>
            <pc:docMk/>
            <pc:sldMk cId="1523772472" sldId="506"/>
            <ac:spMk id="3" creationId="{094C6492-9EE4-B2E3-3345-7560E114B182}"/>
          </ac:spMkLst>
        </pc:spChg>
      </pc:sldChg>
      <pc:sldChg chg="delSp modSp new del">
        <pc:chgData name="Sivavardhanreddy RAMIREDDY" userId="S::sivavardhanreddyr.in@mouritech.com::665da7cc-5215-4883-a7c4-346976c9503a" providerId="AD" clId="Web-{79D56D40-BAAA-44F7-9F3B-56917B2E2BED}" dt="2023-04-02T19:15:30.045" v="871"/>
        <pc:sldMkLst>
          <pc:docMk/>
          <pc:sldMk cId="1923181133" sldId="506"/>
        </pc:sldMkLst>
        <pc:spChg chg="del mod">
          <ac:chgData name="Sivavardhanreddy RAMIREDDY" userId="S::sivavardhanreddyr.in@mouritech.com::665da7cc-5215-4883-a7c4-346976c9503a" providerId="AD" clId="Web-{79D56D40-BAAA-44F7-9F3B-56917B2E2BED}" dt="2023-04-02T19:14:37.153" v="868"/>
          <ac:spMkLst>
            <pc:docMk/>
            <pc:sldMk cId="1923181133" sldId="506"/>
            <ac:spMk id="2" creationId="{6F19B44A-BA27-EEF0-7A01-EB982B4ACA58}"/>
          </ac:spMkLst>
        </pc:spChg>
        <pc:spChg chg="del">
          <ac:chgData name="Sivavardhanreddy RAMIREDDY" userId="S::sivavardhanreddyr.in@mouritech.com::665da7cc-5215-4883-a7c4-346976c9503a" providerId="AD" clId="Web-{79D56D40-BAAA-44F7-9F3B-56917B2E2BED}" dt="2023-04-02T19:14:09.418" v="864"/>
          <ac:spMkLst>
            <pc:docMk/>
            <pc:sldMk cId="1923181133" sldId="506"/>
            <ac:spMk id="3" creationId="{C2B07D05-D269-50AD-9B6F-C974DECD84B4}"/>
          </ac:spMkLst>
        </pc:spChg>
      </pc:sldChg>
      <pc:sldChg chg="modSp new del">
        <pc:chgData name="Sivavardhanreddy RAMIREDDY" userId="S::sivavardhanreddyr.in@mouritech.com::665da7cc-5215-4883-a7c4-346976c9503a" providerId="AD" clId="Web-{79D56D40-BAAA-44F7-9F3B-56917B2E2BED}" dt="2023-04-02T16:50:59.438" v="814"/>
        <pc:sldMkLst>
          <pc:docMk/>
          <pc:sldMk cId="1924958305" sldId="506"/>
        </pc:sldMkLst>
        <pc:spChg chg="mod">
          <ac:chgData name="Sivavardhanreddy RAMIREDDY" userId="S::sivavardhanreddyr.in@mouritech.com::665da7cc-5215-4883-a7c4-346976c9503a" providerId="AD" clId="Web-{79D56D40-BAAA-44F7-9F3B-56917B2E2BED}" dt="2023-04-02T16:50:58.485" v="813" actId="20577"/>
          <ac:spMkLst>
            <pc:docMk/>
            <pc:sldMk cId="1924958305" sldId="506"/>
            <ac:spMk id="2" creationId="{B6E1C5DA-36FC-7664-BAB3-578BC1C0034C}"/>
          </ac:spMkLst>
        </pc:spChg>
      </pc:sldChg>
      <pc:sldChg chg="modSp new del">
        <pc:chgData name="Sivavardhanreddy RAMIREDDY" userId="S::sivavardhanreddyr.in@mouritech.com::665da7cc-5215-4883-a7c4-346976c9503a" providerId="AD" clId="Web-{79D56D40-BAAA-44F7-9F3B-56917B2E2BED}" dt="2023-04-02T16:51:47.486" v="822"/>
        <pc:sldMkLst>
          <pc:docMk/>
          <pc:sldMk cId="2674110424" sldId="506"/>
        </pc:sldMkLst>
        <pc:spChg chg="mod">
          <ac:chgData name="Sivavardhanreddy RAMIREDDY" userId="S::sivavardhanreddyr.in@mouritech.com::665da7cc-5215-4883-a7c4-346976c9503a" providerId="AD" clId="Web-{79D56D40-BAAA-44F7-9F3B-56917B2E2BED}" dt="2023-04-02T16:51:46.345" v="821" actId="20577"/>
          <ac:spMkLst>
            <pc:docMk/>
            <pc:sldMk cId="2674110424" sldId="506"/>
            <ac:spMk id="2" creationId="{404C698E-6515-B4FD-9847-C01E555FB623}"/>
          </ac:spMkLst>
        </pc:spChg>
      </pc:sldChg>
      <pc:sldChg chg="add del replId">
        <pc:chgData name="Sivavardhanreddy RAMIREDDY" userId="S::sivavardhanreddyr.in@mouritech.com::665da7cc-5215-4883-a7c4-346976c9503a" providerId="AD" clId="Web-{79D56D40-BAAA-44F7-9F3B-56917B2E2BED}" dt="2023-04-02T19:55:28.152" v="1180"/>
        <pc:sldMkLst>
          <pc:docMk/>
          <pc:sldMk cId="160307692" sldId="507"/>
        </pc:sldMkLst>
      </pc:sldChg>
      <pc:sldChg chg="modSp add replId">
        <pc:chgData name="Sivavardhanreddy RAMIREDDY" userId="S::sivavardhanreddyr.in@mouritech.com::665da7cc-5215-4883-a7c4-346976c9503a" providerId="AD" clId="Web-{79D56D40-BAAA-44F7-9F3B-56917B2E2BED}" dt="2023-04-02T19:55:22.120" v="1179" actId="20577"/>
        <pc:sldMkLst>
          <pc:docMk/>
          <pc:sldMk cId="698934086" sldId="508"/>
        </pc:sldMkLst>
        <pc:spChg chg="mod">
          <ac:chgData name="Sivavardhanreddy RAMIREDDY" userId="S::sivavardhanreddyr.in@mouritech.com::665da7cc-5215-4883-a7c4-346976c9503a" providerId="AD" clId="Web-{79D56D40-BAAA-44F7-9F3B-56917B2E2BED}" dt="2023-04-02T19:55:22.120" v="1179" actId="20577"/>
          <ac:spMkLst>
            <pc:docMk/>
            <pc:sldMk cId="698934086" sldId="508"/>
            <ac:spMk id="4" creationId="{8AB99FE9-81D1-2357-2242-78FC1290D86E}"/>
          </ac:spMkLst>
        </pc:spChg>
      </pc:sldChg>
    </pc:docChg>
  </pc:docChgLst>
  <pc:docChgLst>
    <pc:chgData name="Sivavardhanreddy RAMIREDDY" userId="S::sivavardhanreddyr.in@mouritech.com::665da7cc-5215-4883-a7c4-346976c9503a" providerId="AD" clId="Web-{73813611-A551-C575-5DB5-5406CC65C058}"/>
    <pc:docChg chg="modSld">
      <pc:chgData name="Sivavardhanreddy RAMIREDDY" userId="S::sivavardhanreddyr.in@mouritech.com::665da7cc-5215-4883-a7c4-346976c9503a" providerId="AD" clId="Web-{73813611-A551-C575-5DB5-5406CC65C058}" dt="2023-04-06T06:01:16.312" v="5" actId="20577"/>
      <pc:docMkLst>
        <pc:docMk/>
      </pc:docMkLst>
      <pc:sldChg chg="modSp">
        <pc:chgData name="Sivavardhanreddy RAMIREDDY" userId="S::sivavardhanreddyr.in@mouritech.com::665da7cc-5215-4883-a7c4-346976c9503a" providerId="AD" clId="Web-{73813611-A551-C575-5DB5-5406CC65C058}" dt="2023-04-06T04:52:56.635" v="1" actId="20577"/>
        <pc:sldMkLst>
          <pc:docMk/>
          <pc:sldMk cId="2178079978" sldId="256"/>
        </pc:sldMkLst>
        <pc:spChg chg="mod">
          <ac:chgData name="Sivavardhanreddy RAMIREDDY" userId="S::sivavardhanreddyr.in@mouritech.com::665da7cc-5215-4883-a7c4-346976c9503a" providerId="AD" clId="Web-{73813611-A551-C575-5DB5-5406CC65C058}" dt="2023-04-06T04:52:56.635" v="1" actId="20577"/>
          <ac:spMkLst>
            <pc:docMk/>
            <pc:sldMk cId="2178079978" sldId="256"/>
            <ac:spMk id="4" creationId="{00000000-0000-0000-0000-000000000000}"/>
          </ac:spMkLst>
        </pc:spChg>
      </pc:sldChg>
      <pc:sldChg chg="modSp">
        <pc:chgData name="Sivavardhanreddy RAMIREDDY" userId="S::sivavardhanreddyr.in@mouritech.com::665da7cc-5215-4883-a7c4-346976c9503a" providerId="AD" clId="Web-{73813611-A551-C575-5DB5-5406CC65C058}" dt="2023-04-06T06:01:16.312" v="5" actId="20577"/>
        <pc:sldMkLst>
          <pc:docMk/>
          <pc:sldMk cId="3456338271" sldId="514"/>
        </pc:sldMkLst>
        <pc:spChg chg="mod">
          <ac:chgData name="Sivavardhanreddy RAMIREDDY" userId="S::sivavardhanreddyr.in@mouritech.com::665da7cc-5215-4883-a7c4-346976c9503a" providerId="AD" clId="Web-{73813611-A551-C575-5DB5-5406CC65C058}" dt="2023-04-06T06:01:16.312" v="5" actId="20577"/>
          <ac:spMkLst>
            <pc:docMk/>
            <pc:sldMk cId="3456338271" sldId="514"/>
            <ac:spMk id="4" creationId="{00000000-0000-0000-0000-000000000000}"/>
          </ac:spMkLst>
        </pc:spChg>
      </pc:sldChg>
    </pc:docChg>
  </pc:docChgLst>
  <pc:docChgLst>
    <pc:chgData name="Sivavardhanreddy RAMIREDDY" userId="S::sivavardhanreddyr.in@mouritech.com::665da7cc-5215-4883-a7c4-346976c9503a" providerId="AD" clId="Web-{25B2FD2E-7ADE-44C9-B391-C3C056FC23EA}"/>
    <pc:docChg chg="modSld">
      <pc:chgData name="Sivavardhanreddy RAMIREDDY" userId="S::sivavardhanreddyr.in@mouritech.com::665da7cc-5215-4883-a7c4-346976c9503a" providerId="AD" clId="Web-{25B2FD2E-7ADE-44C9-B391-C3C056FC23EA}" dt="2023-04-03T08:57:52.532" v="1" actId="14100"/>
      <pc:docMkLst>
        <pc:docMk/>
      </pc:docMkLst>
      <pc:sldChg chg="modSp">
        <pc:chgData name="Sivavardhanreddy RAMIREDDY" userId="S::sivavardhanreddyr.in@mouritech.com::665da7cc-5215-4883-a7c4-346976c9503a" providerId="AD" clId="Web-{25B2FD2E-7ADE-44C9-B391-C3C056FC23EA}" dt="2023-04-03T08:57:52.532" v="1" actId="14100"/>
        <pc:sldMkLst>
          <pc:docMk/>
          <pc:sldMk cId="698934086" sldId="508"/>
        </pc:sldMkLst>
        <pc:spChg chg="mod">
          <ac:chgData name="Sivavardhanreddy RAMIREDDY" userId="S::sivavardhanreddyr.in@mouritech.com::665da7cc-5215-4883-a7c4-346976c9503a" providerId="AD" clId="Web-{25B2FD2E-7ADE-44C9-B391-C3C056FC23EA}" dt="2023-04-03T08:57:52.532" v="1" actId="14100"/>
          <ac:spMkLst>
            <pc:docMk/>
            <pc:sldMk cId="698934086" sldId="508"/>
            <ac:spMk id="4" creationId="{8AB99FE9-81D1-2357-2242-78FC1290D86E}"/>
          </ac:spMkLst>
        </pc:spChg>
      </pc:sldChg>
    </pc:docChg>
  </pc:docChgLst>
  <pc:docChgLst>
    <pc:chgData name="Sivavardhanreddy RAMIREDDY" userId="S::sivavardhanreddyr.in@mouritech.com::665da7cc-5215-4883-a7c4-346976c9503a" providerId="AD" clId="Web-{8A896888-7123-4B93-9E4A-90132A9BFFED}"/>
    <pc:docChg chg="modSld">
      <pc:chgData name="Sivavardhanreddy RAMIREDDY" userId="S::sivavardhanreddyr.in@mouritech.com::665da7cc-5215-4883-a7c4-346976c9503a" providerId="AD" clId="Web-{8A896888-7123-4B93-9E4A-90132A9BFFED}" dt="2023-04-14T10:37:18.243" v="100" actId="20577"/>
      <pc:docMkLst>
        <pc:docMk/>
      </pc:docMkLst>
      <pc:sldChg chg="modSp">
        <pc:chgData name="Sivavardhanreddy RAMIREDDY" userId="S::sivavardhanreddyr.in@mouritech.com::665da7cc-5215-4883-a7c4-346976c9503a" providerId="AD" clId="Web-{8A896888-7123-4B93-9E4A-90132A9BFFED}" dt="2023-04-14T10:37:18.243" v="100" actId="20577"/>
        <pc:sldMkLst>
          <pc:docMk/>
          <pc:sldMk cId="3432122438" sldId="521"/>
        </pc:sldMkLst>
        <pc:spChg chg="mod">
          <ac:chgData name="Sivavardhanreddy RAMIREDDY" userId="S::sivavardhanreddyr.in@mouritech.com::665da7cc-5215-4883-a7c4-346976c9503a" providerId="AD" clId="Web-{8A896888-7123-4B93-9E4A-90132A9BFFED}" dt="2023-04-14T10:37:18.243" v="100" actId="20577"/>
          <ac:spMkLst>
            <pc:docMk/>
            <pc:sldMk cId="3432122438" sldId="521"/>
            <ac:spMk id="4" creationId="{00000000-0000-0000-0000-000000000000}"/>
          </ac:spMkLst>
        </pc:spChg>
      </pc:sldChg>
    </pc:docChg>
  </pc:docChgLst>
  <pc:docChgLst>
    <pc:chgData name="Sivavardhanreddy RAMIREDDY" userId="S::sivavardhanreddyr.in@mouritech.com::665da7cc-5215-4883-a7c4-346976c9503a" providerId="AD" clId="Web-{AE6DB024-5E14-4860-815A-3987B9492A03}"/>
    <pc:docChg chg="modSld">
      <pc:chgData name="Sivavardhanreddy RAMIREDDY" userId="S::sivavardhanreddyr.in@mouritech.com::665da7cc-5215-4883-a7c4-346976c9503a" providerId="AD" clId="Web-{AE6DB024-5E14-4860-815A-3987B9492A03}" dt="2023-04-05T11:37:11.707" v="295" actId="20577"/>
      <pc:docMkLst>
        <pc:docMk/>
      </pc:docMkLst>
      <pc:sldChg chg="modSp">
        <pc:chgData name="Sivavardhanreddy RAMIREDDY" userId="S::sivavardhanreddyr.in@mouritech.com::665da7cc-5215-4883-a7c4-346976c9503a" providerId="AD" clId="Web-{AE6DB024-5E14-4860-815A-3987B9492A03}" dt="2023-04-05T11:22:32.801" v="272" actId="20577"/>
        <pc:sldMkLst>
          <pc:docMk/>
          <pc:sldMk cId="964542588" sldId="504"/>
        </pc:sldMkLst>
        <pc:spChg chg="mod">
          <ac:chgData name="Sivavardhanreddy RAMIREDDY" userId="S::sivavardhanreddyr.in@mouritech.com::665da7cc-5215-4883-a7c4-346976c9503a" providerId="AD" clId="Web-{AE6DB024-5E14-4860-815A-3987B9492A03}" dt="2023-04-05T11:22:32.801" v="272" actId="20577"/>
          <ac:spMkLst>
            <pc:docMk/>
            <pc:sldMk cId="964542588" sldId="504"/>
            <ac:spMk id="4" creationId="{00000000-0000-0000-0000-000000000000}"/>
          </ac:spMkLst>
        </pc:spChg>
      </pc:sldChg>
      <pc:sldChg chg="addSp delSp modSp">
        <pc:chgData name="Sivavardhanreddy RAMIREDDY" userId="S::sivavardhanreddyr.in@mouritech.com::665da7cc-5215-4883-a7c4-346976c9503a" providerId="AD" clId="Web-{AE6DB024-5E14-4860-815A-3987B9492A03}" dt="2023-04-05T11:30:51.240" v="289" actId="20577"/>
        <pc:sldMkLst>
          <pc:docMk/>
          <pc:sldMk cId="3858991891" sldId="505"/>
        </pc:sldMkLst>
        <pc:spChg chg="add del mod">
          <ac:chgData name="Sivavardhanreddy RAMIREDDY" userId="S::sivavardhanreddyr.in@mouritech.com::665da7cc-5215-4883-a7c4-346976c9503a" providerId="AD" clId="Web-{AE6DB024-5E14-4860-815A-3987B9492A03}" dt="2023-04-05T11:30:51.240" v="289" actId="20577"/>
          <ac:spMkLst>
            <pc:docMk/>
            <pc:sldMk cId="3858991891" sldId="505"/>
            <ac:spMk id="4" creationId="{8AB99FE9-81D1-2357-2242-78FC1290D86E}"/>
          </ac:spMkLst>
        </pc:spChg>
      </pc:sldChg>
      <pc:sldChg chg="modSp">
        <pc:chgData name="Sivavardhanreddy RAMIREDDY" userId="S::sivavardhanreddyr.in@mouritech.com::665da7cc-5215-4883-a7c4-346976c9503a" providerId="AD" clId="Web-{AE6DB024-5E14-4860-815A-3987B9492A03}" dt="2023-04-05T10:40:43.056" v="13" actId="20577"/>
        <pc:sldMkLst>
          <pc:docMk/>
          <pc:sldMk cId="698934086" sldId="508"/>
        </pc:sldMkLst>
        <pc:spChg chg="mod">
          <ac:chgData name="Sivavardhanreddy RAMIREDDY" userId="S::sivavardhanreddyr.in@mouritech.com::665da7cc-5215-4883-a7c4-346976c9503a" providerId="AD" clId="Web-{AE6DB024-5E14-4860-815A-3987B9492A03}" dt="2023-04-05T10:40:43.056" v="13" actId="20577"/>
          <ac:spMkLst>
            <pc:docMk/>
            <pc:sldMk cId="698934086" sldId="508"/>
            <ac:spMk id="4" creationId="{8AB99FE9-81D1-2357-2242-78FC1290D86E}"/>
          </ac:spMkLst>
        </pc:spChg>
      </pc:sldChg>
      <pc:sldChg chg="modSp">
        <pc:chgData name="Sivavardhanreddy RAMIREDDY" userId="S::sivavardhanreddyr.in@mouritech.com::665da7cc-5215-4883-a7c4-346976c9503a" providerId="AD" clId="Web-{AE6DB024-5E14-4860-815A-3987B9492A03}" dt="2023-04-05T11:37:11.707" v="295" actId="20577"/>
        <pc:sldMkLst>
          <pc:docMk/>
          <pc:sldMk cId="3795492529" sldId="513"/>
        </pc:sldMkLst>
        <pc:spChg chg="mod">
          <ac:chgData name="Sivavardhanreddy RAMIREDDY" userId="S::sivavardhanreddyr.in@mouritech.com::665da7cc-5215-4883-a7c4-346976c9503a" providerId="AD" clId="Web-{AE6DB024-5E14-4860-815A-3987B9492A03}" dt="2023-04-05T11:37:11.707" v="295" actId="20577"/>
          <ac:spMkLst>
            <pc:docMk/>
            <pc:sldMk cId="3795492529" sldId="513"/>
            <ac:spMk id="4" creationId="{00000000-0000-0000-0000-000000000000}"/>
          </ac:spMkLst>
        </pc:spChg>
      </pc:sldChg>
    </pc:docChg>
  </pc:docChgLst>
  <pc:docChgLst>
    <pc:chgData name="Sivavardhanreddy RAMIREDDY" userId="S::sivavardhanreddyr.in@mouritech.com::665da7cc-5215-4883-a7c4-346976c9503a" providerId="AD" clId="Web-{3945457C-A2AB-439E-840A-25FC3BC1C868}"/>
    <pc:docChg chg="addSld modSld sldOrd modSection">
      <pc:chgData name="Sivavardhanreddy RAMIREDDY" userId="S::sivavardhanreddyr.in@mouritech.com::665da7cc-5215-4883-a7c4-346976c9503a" providerId="AD" clId="Web-{3945457C-A2AB-439E-840A-25FC3BC1C868}" dt="2023-04-14T09:25:32.422" v="1613" actId="20577"/>
      <pc:docMkLst>
        <pc:docMk/>
      </pc:docMkLst>
      <pc:sldChg chg="modSp">
        <pc:chgData name="Sivavardhanreddy RAMIREDDY" userId="S::sivavardhanreddyr.in@mouritech.com::665da7cc-5215-4883-a7c4-346976c9503a" providerId="AD" clId="Web-{3945457C-A2AB-439E-840A-25FC3BC1C868}" dt="2023-04-14T08:47:46.732" v="1048" actId="20577"/>
        <pc:sldMkLst>
          <pc:docMk/>
          <pc:sldMk cId="2178079978" sldId="256"/>
        </pc:sldMkLst>
        <pc:spChg chg="mod">
          <ac:chgData name="Sivavardhanreddy RAMIREDDY" userId="S::sivavardhanreddyr.in@mouritech.com::665da7cc-5215-4883-a7c4-346976c9503a" providerId="AD" clId="Web-{3945457C-A2AB-439E-840A-25FC3BC1C868}" dt="2023-04-14T08:47:46.732" v="1048" actId="20577"/>
          <ac:spMkLst>
            <pc:docMk/>
            <pc:sldMk cId="2178079978" sldId="256"/>
            <ac:spMk id="4" creationId="{00000000-0000-0000-0000-000000000000}"/>
          </ac:spMkLst>
        </pc:spChg>
      </pc:sldChg>
      <pc:sldChg chg="ord">
        <pc:chgData name="Sivavardhanreddy RAMIREDDY" userId="S::sivavardhanreddyr.in@mouritech.com::665da7cc-5215-4883-a7c4-346976c9503a" providerId="AD" clId="Web-{3945457C-A2AB-439E-840A-25FC3BC1C868}" dt="2023-04-14T08:49:21.314" v="1066"/>
        <pc:sldMkLst>
          <pc:docMk/>
          <pc:sldMk cId="3438692161" sldId="509"/>
        </pc:sldMkLst>
      </pc:sldChg>
      <pc:sldChg chg="modSp">
        <pc:chgData name="Sivavardhanreddy RAMIREDDY" userId="S::sivavardhanreddyr.in@mouritech.com::665da7cc-5215-4883-a7c4-346976c9503a" providerId="AD" clId="Web-{3945457C-A2AB-439E-840A-25FC3BC1C868}" dt="2023-04-14T06:31:10.321" v="365" actId="20577"/>
        <pc:sldMkLst>
          <pc:docMk/>
          <pc:sldMk cId="3582568937" sldId="516"/>
        </pc:sldMkLst>
        <pc:spChg chg="mod">
          <ac:chgData name="Sivavardhanreddy RAMIREDDY" userId="S::sivavardhanreddyr.in@mouritech.com::665da7cc-5215-4883-a7c4-346976c9503a" providerId="AD" clId="Web-{3945457C-A2AB-439E-840A-25FC3BC1C868}" dt="2023-04-14T06:31:10.321" v="365" actId="20577"/>
          <ac:spMkLst>
            <pc:docMk/>
            <pc:sldMk cId="3582568937" sldId="516"/>
            <ac:spMk id="4" creationId="{00000000-0000-0000-0000-000000000000}"/>
          </ac:spMkLst>
        </pc:spChg>
      </pc:sldChg>
      <pc:sldChg chg="modSp">
        <pc:chgData name="Sivavardhanreddy RAMIREDDY" userId="S::sivavardhanreddyr.in@mouritech.com::665da7cc-5215-4883-a7c4-346976c9503a" providerId="AD" clId="Web-{3945457C-A2AB-439E-840A-25FC3BC1C868}" dt="2023-04-14T05:53:47.314" v="2" actId="20577"/>
        <pc:sldMkLst>
          <pc:docMk/>
          <pc:sldMk cId="1364163077" sldId="518"/>
        </pc:sldMkLst>
        <pc:spChg chg="mod">
          <ac:chgData name="Sivavardhanreddy RAMIREDDY" userId="S::sivavardhanreddyr.in@mouritech.com::665da7cc-5215-4883-a7c4-346976c9503a" providerId="AD" clId="Web-{3945457C-A2AB-439E-840A-25FC3BC1C868}" dt="2023-04-14T05:53:47.314" v="2" actId="20577"/>
          <ac:spMkLst>
            <pc:docMk/>
            <pc:sldMk cId="1364163077" sldId="518"/>
            <ac:spMk id="4" creationId="{00000000-0000-0000-0000-000000000000}"/>
          </ac:spMkLst>
        </pc:spChg>
      </pc:sldChg>
      <pc:sldChg chg="modSp">
        <pc:chgData name="Sivavardhanreddy RAMIREDDY" userId="S::sivavardhanreddyr.in@mouritech.com::665da7cc-5215-4883-a7c4-346976c9503a" providerId="AD" clId="Web-{3945457C-A2AB-439E-840A-25FC3BC1C868}" dt="2023-04-14T06:30:56.008" v="363" actId="20577"/>
        <pc:sldMkLst>
          <pc:docMk/>
          <pc:sldMk cId="3288039311" sldId="519"/>
        </pc:sldMkLst>
        <pc:spChg chg="mod">
          <ac:chgData name="Sivavardhanreddy RAMIREDDY" userId="S::sivavardhanreddyr.in@mouritech.com::665da7cc-5215-4883-a7c4-346976c9503a" providerId="AD" clId="Web-{3945457C-A2AB-439E-840A-25FC3BC1C868}" dt="2023-04-14T06:30:56.008" v="363" actId="20577"/>
          <ac:spMkLst>
            <pc:docMk/>
            <pc:sldMk cId="3288039311" sldId="519"/>
            <ac:spMk id="4" creationId="{00000000-0000-0000-0000-000000000000}"/>
          </ac:spMkLst>
        </pc:spChg>
      </pc:sldChg>
      <pc:sldChg chg="modSp add replId">
        <pc:chgData name="Sivavardhanreddy RAMIREDDY" userId="S::sivavardhanreddyr.in@mouritech.com::665da7cc-5215-4883-a7c4-346976c9503a" providerId="AD" clId="Web-{3945457C-A2AB-439E-840A-25FC3BC1C868}" dt="2023-04-14T07:39:36.184" v="1034" actId="20577"/>
        <pc:sldMkLst>
          <pc:docMk/>
          <pc:sldMk cId="724657128" sldId="520"/>
        </pc:sldMkLst>
        <pc:spChg chg="mod">
          <ac:chgData name="Sivavardhanreddy RAMIREDDY" userId="S::sivavardhanreddyr.in@mouritech.com::665da7cc-5215-4883-a7c4-346976c9503a" providerId="AD" clId="Web-{3945457C-A2AB-439E-840A-25FC3BC1C868}" dt="2023-04-14T07:39:36.184" v="1034" actId="20577"/>
          <ac:spMkLst>
            <pc:docMk/>
            <pc:sldMk cId="724657128" sldId="520"/>
            <ac:spMk id="4" creationId="{00000000-0000-0000-0000-000000000000}"/>
          </ac:spMkLst>
        </pc:spChg>
      </pc:sldChg>
      <pc:sldChg chg="modSp add replId">
        <pc:chgData name="Sivavardhanreddy RAMIREDDY" userId="S::sivavardhanreddyr.in@mouritech.com::665da7cc-5215-4883-a7c4-346976c9503a" providerId="AD" clId="Web-{3945457C-A2AB-439E-840A-25FC3BC1C868}" dt="2023-04-14T09:25:32.422" v="1613" actId="20577"/>
        <pc:sldMkLst>
          <pc:docMk/>
          <pc:sldMk cId="3432122438" sldId="521"/>
        </pc:sldMkLst>
        <pc:spChg chg="mod">
          <ac:chgData name="Sivavardhanreddy RAMIREDDY" userId="S::sivavardhanreddyr.in@mouritech.com::665da7cc-5215-4883-a7c4-346976c9503a" providerId="AD" clId="Web-{3945457C-A2AB-439E-840A-25FC3BC1C868}" dt="2023-04-14T09:25:32.422" v="1613" actId="20577"/>
          <ac:spMkLst>
            <pc:docMk/>
            <pc:sldMk cId="3432122438" sldId="521"/>
            <ac:spMk id="4" creationId="{00000000-0000-0000-0000-000000000000}"/>
          </ac:spMkLst>
        </pc:spChg>
      </pc:sldChg>
    </pc:docChg>
  </pc:docChgLst>
  <pc:docChgLst>
    <pc:chgData name="Sivavardhanreddy RAMIREDDY" userId="S::sivavardhanreddyr.in@mouritech.com::665da7cc-5215-4883-a7c4-346976c9503a" providerId="AD" clId="Web-{47E72287-342C-4871-9F2B-69FA4055DA10}"/>
    <pc:docChg chg="modSld">
      <pc:chgData name="Sivavardhanreddy RAMIREDDY" userId="S::sivavardhanreddyr.in@mouritech.com::665da7cc-5215-4883-a7c4-346976c9503a" providerId="AD" clId="Web-{47E72287-342C-4871-9F2B-69FA4055DA10}" dt="2023-04-13T19:31:40.443" v="10" actId="20577"/>
      <pc:docMkLst>
        <pc:docMk/>
      </pc:docMkLst>
      <pc:sldChg chg="modSp">
        <pc:chgData name="Sivavardhanreddy RAMIREDDY" userId="S::sivavardhanreddyr.in@mouritech.com::665da7cc-5215-4883-a7c4-346976c9503a" providerId="AD" clId="Web-{47E72287-342C-4871-9F2B-69FA4055DA10}" dt="2023-04-13T19:31:40.443" v="10" actId="20577"/>
        <pc:sldMkLst>
          <pc:docMk/>
          <pc:sldMk cId="3288039311" sldId="519"/>
        </pc:sldMkLst>
        <pc:spChg chg="mod">
          <ac:chgData name="Sivavardhanreddy RAMIREDDY" userId="S::sivavardhanreddyr.in@mouritech.com::665da7cc-5215-4883-a7c4-346976c9503a" providerId="AD" clId="Web-{47E72287-342C-4871-9F2B-69FA4055DA10}" dt="2023-04-13T19:31:40.443" v="10" actId="20577"/>
          <ac:spMkLst>
            <pc:docMk/>
            <pc:sldMk cId="3288039311" sldId="519"/>
            <ac:spMk id="4" creationId="{00000000-0000-0000-0000-000000000000}"/>
          </ac:spMkLst>
        </pc:spChg>
      </pc:sldChg>
    </pc:docChg>
  </pc:docChgLst>
  <pc:docChgLst>
    <pc:chgData name="Sivavardhanreddy RAMIREDDY" userId="S::sivavardhanreddyr.in@mouritech.com::665da7cc-5215-4883-a7c4-346976c9503a" providerId="AD" clId="Web-{8444253B-8125-41F8-AF2E-49DBBE32B4DE}"/>
    <pc:docChg chg="addSld modSld modSection">
      <pc:chgData name="Sivavardhanreddy RAMIREDDY" userId="S::sivavardhanreddyr.in@mouritech.com::665da7cc-5215-4883-a7c4-346976c9503a" providerId="AD" clId="Web-{8444253B-8125-41F8-AF2E-49DBBE32B4DE}" dt="2023-04-04T14:47:39.611" v="25" actId="20577"/>
      <pc:docMkLst>
        <pc:docMk/>
      </pc:docMkLst>
      <pc:sldChg chg="modSp add replId">
        <pc:chgData name="Sivavardhanreddy RAMIREDDY" userId="S::sivavardhanreddyr.in@mouritech.com::665da7cc-5215-4883-a7c4-346976c9503a" providerId="AD" clId="Web-{8444253B-8125-41F8-AF2E-49DBBE32B4DE}" dt="2023-04-04T14:47:39.611" v="25" actId="20577"/>
        <pc:sldMkLst>
          <pc:docMk/>
          <pc:sldMk cId="1703854328" sldId="511"/>
        </pc:sldMkLst>
        <pc:spChg chg="mod">
          <ac:chgData name="Sivavardhanreddy RAMIREDDY" userId="S::sivavardhanreddyr.in@mouritech.com::665da7cc-5215-4883-a7c4-346976c9503a" providerId="AD" clId="Web-{8444253B-8125-41F8-AF2E-49DBBE32B4DE}" dt="2023-04-04T14:47:39.611" v="25" actId="20577"/>
          <ac:spMkLst>
            <pc:docMk/>
            <pc:sldMk cId="1703854328" sldId="511"/>
            <ac:spMk id="4" creationId="{00000000-0000-0000-0000-000000000000}"/>
          </ac:spMkLst>
        </pc:spChg>
      </pc:sldChg>
    </pc:docChg>
  </pc:docChgLst>
  <pc:docChgLst>
    <pc:chgData name="Sivavardhanreddy RAMIREDDY" userId="S::sivavardhanreddyr.in@mouritech.com::665da7cc-5215-4883-a7c4-346976c9503a" providerId="AD" clId="Web-{F13266C6-F0F1-4FD0-BA70-C5C34AC1C943}"/>
    <pc:docChg chg="modSld">
      <pc:chgData name="Sivavardhanreddy RAMIREDDY" userId="S::sivavardhanreddyr.in@mouritech.com::665da7cc-5215-4883-a7c4-346976c9503a" providerId="AD" clId="Web-{F13266C6-F0F1-4FD0-BA70-C5C34AC1C943}" dt="2023-04-04T15:01:56.239" v="156" actId="20577"/>
      <pc:docMkLst>
        <pc:docMk/>
      </pc:docMkLst>
      <pc:sldChg chg="modSp">
        <pc:chgData name="Sivavardhanreddy RAMIREDDY" userId="S::sivavardhanreddyr.in@mouritech.com::665da7cc-5215-4883-a7c4-346976c9503a" providerId="AD" clId="Web-{F13266C6-F0F1-4FD0-BA70-C5C34AC1C943}" dt="2023-04-04T14:52:32.681" v="3" actId="20577"/>
        <pc:sldMkLst>
          <pc:docMk/>
          <pc:sldMk cId="1570362793" sldId="510"/>
        </pc:sldMkLst>
        <pc:spChg chg="mod">
          <ac:chgData name="Sivavardhanreddy RAMIREDDY" userId="S::sivavardhanreddyr.in@mouritech.com::665da7cc-5215-4883-a7c4-346976c9503a" providerId="AD" clId="Web-{F13266C6-F0F1-4FD0-BA70-C5C34AC1C943}" dt="2023-04-04T14:52:32.681" v="3" actId="20577"/>
          <ac:spMkLst>
            <pc:docMk/>
            <pc:sldMk cId="1570362793" sldId="510"/>
            <ac:spMk id="4" creationId="{00000000-0000-0000-0000-000000000000}"/>
          </ac:spMkLst>
        </pc:spChg>
      </pc:sldChg>
      <pc:sldChg chg="modSp">
        <pc:chgData name="Sivavardhanreddy RAMIREDDY" userId="S::sivavardhanreddyr.in@mouritech.com::665da7cc-5215-4883-a7c4-346976c9503a" providerId="AD" clId="Web-{F13266C6-F0F1-4FD0-BA70-C5C34AC1C943}" dt="2023-04-04T15:01:56.239" v="156" actId="20577"/>
        <pc:sldMkLst>
          <pc:docMk/>
          <pc:sldMk cId="1703854328" sldId="511"/>
        </pc:sldMkLst>
        <pc:spChg chg="mod">
          <ac:chgData name="Sivavardhanreddy RAMIREDDY" userId="S::sivavardhanreddyr.in@mouritech.com::665da7cc-5215-4883-a7c4-346976c9503a" providerId="AD" clId="Web-{F13266C6-F0F1-4FD0-BA70-C5C34AC1C943}" dt="2023-04-04T15:01:56.239" v="156" actId="20577"/>
          <ac:spMkLst>
            <pc:docMk/>
            <pc:sldMk cId="1703854328" sldId="511"/>
            <ac:spMk id="4" creationId="{00000000-0000-0000-0000-000000000000}"/>
          </ac:spMkLst>
        </pc:spChg>
      </pc:sldChg>
    </pc:docChg>
  </pc:docChgLst>
  <pc:docChgLst>
    <pc:chgData name="Sivavardhanreddy RAMIREDDY" userId="S::sivavardhanreddyr.in@mouritech.com::665da7cc-5215-4883-a7c4-346976c9503a" providerId="AD" clId="Web-{959B134A-1943-49A0-8CE5-3B1B9B2894B4}"/>
    <pc:docChg chg="modSld">
      <pc:chgData name="Sivavardhanreddy RAMIREDDY" userId="S::sivavardhanreddyr.in@mouritech.com::665da7cc-5215-4883-a7c4-346976c9503a" providerId="AD" clId="Web-{959B134A-1943-49A0-8CE5-3B1B9B2894B4}" dt="2023-04-14T11:57:59.110" v="219" actId="20577"/>
      <pc:docMkLst>
        <pc:docMk/>
      </pc:docMkLst>
      <pc:sldChg chg="modSp">
        <pc:chgData name="Sivavardhanreddy RAMIREDDY" userId="S::sivavardhanreddyr.in@mouritech.com::665da7cc-5215-4883-a7c4-346976c9503a" providerId="AD" clId="Web-{959B134A-1943-49A0-8CE5-3B1B9B2894B4}" dt="2023-04-14T11:57:59.110" v="219" actId="20577"/>
        <pc:sldMkLst>
          <pc:docMk/>
          <pc:sldMk cId="3259713067" sldId="522"/>
        </pc:sldMkLst>
        <pc:spChg chg="mod">
          <ac:chgData name="Sivavardhanreddy RAMIREDDY" userId="S::sivavardhanreddyr.in@mouritech.com::665da7cc-5215-4883-a7c4-346976c9503a" providerId="AD" clId="Web-{959B134A-1943-49A0-8CE5-3B1B9B2894B4}" dt="2023-04-14T11:57:59.110" v="219" actId="20577"/>
          <ac:spMkLst>
            <pc:docMk/>
            <pc:sldMk cId="3259713067" sldId="522"/>
            <ac:spMk id="4" creationId="{00000000-0000-0000-0000-000000000000}"/>
          </ac:spMkLst>
        </pc:spChg>
      </pc:sldChg>
    </pc:docChg>
  </pc:docChgLst>
  <pc:docChgLst>
    <pc:chgData name="Sivavardhanreddy RAMIREDDY" userId="S::sivavardhanreddyr.in@mouritech.com::665da7cc-5215-4883-a7c4-346976c9503a" providerId="AD" clId="Web-{6C7CAB1D-A7C4-4E4C-A298-14F9F6B454B7}"/>
    <pc:docChg chg="addSld modSld modSection">
      <pc:chgData name="Sivavardhanreddy RAMIREDDY" userId="S::sivavardhanreddyr.in@mouritech.com::665da7cc-5215-4883-a7c4-346976c9503a" providerId="AD" clId="Web-{6C7CAB1D-A7C4-4E4C-A298-14F9F6B454B7}" dt="2023-04-13T19:13:01.177" v="2159" actId="20577"/>
      <pc:docMkLst>
        <pc:docMk/>
      </pc:docMkLst>
      <pc:sldChg chg="modSp add replId">
        <pc:chgData name="Sivavardhanreddy RAMIREDDY" userId="S::sivavardhanreddyr.in@mouritech.com::665da7cc-5215-4883-a7c4-346976c9503a" providerId="AD" clId="Web-{6C7CAB1D-A7C4-4E4C-A298-14F9F6B454B7}" dt="2023-04-13T17:24:14.105" v="979" actId="20577"/>
        <pc:sldMkLst>
          <pc:docMk/>
          <pc:sldMk cId="3276013336" sldId="517"/>
        </pc:sldMkLst>
        <pc:spChg chg="mod">
          <ac:chgData name="Sivavardhanreddy RAMIREDDY" userId="S::sivavardhanreddyr.in@mouritech.com::665da7cc-5215-4883-a7c4-346976c9503a" providerId="AD" clId="Web-{6C7CAB1D-A7C4-4E4C-A298-14F9F6B454B7}" dt="2023-04-13T17:24:14.105" v="979" actId="20577"/>
          <ac:spMkLst>
            <pc:docMk/>
            <pc:sldMk cId="3276013336" sldId="517"/>
            <ac:spMk id="4" creationId="{00000000-0000-0000-0000-000000000000}"/>
          </ac:spMkLst>
        </pc:spChg>
      </pc:sldChg>
      <pc:sldChg chg="modSp add replId">
        <pc:chgData name="Sivavardhanreddy RAMIREDDY" userId="S::sivavardhanreddyr.in@mouritech.com::665da7cc-5215-4883-a7c4-346976c9503a" providerId="AD" clId="Web-{6C7CAB1D-A7C4-4E4C-A298-14F9F6B454B7}" dt="2023-04-13T18:24:13.891" v="1668" actId="20577"/>
        <pc:sldMkLst>
          <pc:docMk/>
          <pc:sldMk cId="1364163077" sldId="518"/>
        </pc:sldMkLst>
        <pc:spChg chg="mod">
          <ac:chgData name="Sivavardhanreddy RAMIREDDY" userId="S::sivavardhanreddyr.in@mouritech.com::665da7cc-5215-4883-a7c4-346976c9503a" providerId="AD" clId="Web-{6C7CAB1D-A7C4-4E4C-A298-14F9F6B454B7}" dt="2023-04-13T18:24:13.891" v="1668" actId="20577"/>
          <ac:spMkLst>
            <pc:docMk/>
            <pc:sldMk cId="1364163077" sldId="518"/>
            <ac:spMk id="4" creationId="{00000000-0000-0000-0000-000000000000}"/>
          </ac:spMkLst>
        </pc:spChg>
      </pc:sldChg>
      <pc:sldChg chg="modSp add replId">
        <pc:chgData name="Sivavardhanreddy RAMIREDDY" userId="S::sivavardhanreddyr.in@mouritech.com::665da7cc-5215-4883-a7c4-346976c9503a" providerId="AD" clId="Web-{6C7CAB1D-A7C4-4E4C-A298-14F9F6B454B7}" dt="2023-04-13T19:13:01.177" v="2159" actId="20577"/>
        <pc:sldMkLst>
          <pc:docMk/>
          <pc:sldMk cId="3288039311" sldId="519"/>
        </pc:sldMkLst>
        <pc:spChg chg="mod">
          <ac:chgData name="Sivavardhanreddy RAMIREDDY" userId="S::sivavardhanreddyr.in@mouritech.com::665da7cc-5215-4883-a7c4-346976c9503a" providerId="AD" clId="Web-{6C7CAB1D-A7C4-4E4C-A298-14F9F6B454B7}" dt="2023-04-13T19:13:01.177" v="2159" actId="20577"/>
          <ac:spMkLst>
            <pc:docMk/>
            <pc:sldMk cId="3288039311" sldId="519"/>
            <ac:spMk id="4" creationId="{00000000-0000-0000-0000-000000000000}"/>
          </ac:spMkLst>
        </pc:spChg>
      </pc:sldChg>
    </pc:docChg>
  </pc:docChgLst>
  <pc:docChgLst>
    <pc:chgData name="Sivavardhanreddy RAMIREDDY" userId="S::sivavardhanreddyr.in@mouritech.com::665da7cc-5215-4883-a7c4-346976c9503a" providerId="AD" clId="Web-{492EAF06-CA71-4FEE-869F-FA0FC1FD61DA}"/>
    <pc:docChg chg="modSld">
      <pc:chgData name="Sivavardhanreddy RAMIREDDY" userId="S::sivavardhanreddyr.in@mouritech.com::665da7cc-5215-4883-a7c4-346976c9503a" providerId="AD" clId="Web-{492EAF06-CA71-4FEE-869F-FA0FC1FD61DA}" dt="2023-04-05T05:39:37.804" v="564" actId="20577"/>
      <pc:docMkLst>
        <pc:docMk/>
      </pc:docMkLst>
      <pc:sldChg chg="modSp">
        <pc:chgData name="Sivavardhanreddy RAMIREDDY" userId="S::sivavardhanreddyr.in@mouritech.com::665da7cc-5215-4883-a7c4-346976c9503a" providerId="AD" clId="Web-{492EAF06-CA71-4FEE-869F-FA0FC1FD61DA}" dt="2023-04-05T05:39:37.804" v="564" actId="20577"/>
        <pc:sldMkLst>
          <pc:docMk/>
          <pc:sldMk cId="1570362793" sldId="510"/>
        </pc:sldMkLst>
        <pc:spChg chg="mod">
          <ac:chgData name="Sivavardhanreddy RAMIREDDY" userId="S::sivavardhanreddyr.in@mouritech.com::665da7cc-5215-4883-a7c4-346976c9503a" providerId="AD" clId="Web-{492EAF06-CA71-4FEE-869F-FA0FC1FD61DA}" dt="2023-04-05T05:39:37.804" v="564" actId="20577"/>
          <ac:spMkLst>
            <pc:docMk/>
            <pc:sldMk cId="1570362793" sldId="510"/>
            <ac:spMk id="4" creationId="{00000000-0000-0000-0000-000000000000}"/>
          </ac:spMkLst>
        </pc:spChg>
      </pc:sldChg>
    </pc:docChg>
  </pc:docChgLst>
  <pc:docChgLst>
    <pc:chgData name="Sivavardhanreddy RAMIREDDY" userId="S::sivavardhanreddyr.in@mouritech.com::665da7cc-5215-4883-a7c4-346976c9503a" providerId="AD" clId="Web-{999DACCF-7645-4F6E-B0EB-8A6F40524D49}"/>
    <pc:docChg chg="addSld modSld modSection">
      <pc:chgData name="Sivavardhanreddy RAMIREDDY" userId="S::sivavardhanreddyr.in@mouritech.com::665da7cc-5215-4883-a7c4-346976c9503a" providerId="AD" clId="Web-{999DACCF-7645-4F6E-B0EB-8A6F40524D49}" dt="2023-04-04T09:04:19.210" v="598" actId="20577"/>
      <pc:docMkLst>
        <pc:docMk/>
      </pc:docMkLst>
      <pc:sldChg chg="addSp delSp modSp">
        <pc:chgData name="Sivavardhanreddy RAMIREDDY" userId="S::sivavardhanreddyr.in@mouritech.com::665da7cc-5215-4883-a7c4-346976c9503a" providerId="AD" clId="Web-{999DACCF-7645-4F6E-B0EB-8A6F40524D49}" dt="2023-04-04T09:04:19.210" v="598" actId="20577"/>
        <pc:sldMkLst>
          <pc:docMk/>
          <pc:sldMk cId="2178079978" sldId="256"/>
        </pc:sldMkLst>
        <pc:spChg chg="add del mod">
          <ac:chgData name="Sivavardhanreddy RAMIREDDY" userId="S::sivavardhanreddyr.in@mouritech.com::665da7cc-5215-4883-a7c4-346976c9503a" providerId="AD" clId="Web-{999DACCF-7645-4F6E-B0EB-8A6F40524D49}" dt="2023-04-04T07:21:02.558" v="106"/>
          <ac:spMkLst>
            <pc:docMk/>
            <pc:sldMk cId="2178079978" sldId="256"/>
            <ac:spMk id="2" creationId="{C4336BF8-0E48-8405-F744-DDDC4A0BC3E2}"/>
          </ac:spMkLst>
        </pc:spChg>
        <pc:spChg chg="mod">
          <ac:chgData name="Sivavardhanreddy RAMIREDDY" userId="S::sivavardhanreddyr.in@mouritech.com::665da7cc-5215-4883-a7c4-346976c9503a" providerId="AD" clId="Web-{999DACCF-7645-4F6E-B0EB-8A6F40524D49}" dt="2023-04-04T09:04:19.210" v="598" actId="20577"/>
          <ac:spMkLst>
            <pc:docMk/>
            <pc:sldMk cId="2178079978" sldId="256"/>
            <ac:spMk id="4" creationId="{00000000-0000-0000-0000-000000000000}"/>
          </ac:spMkLst>
        </pc:spChg>
      </pc:sldChg>
      <pc:sldChg chg="modSp add replId">
        <pc:chgData name="Sivavardhanreddy RAMIREDDY" userId="S::sivavardhanreddyr.in@mouritech.com::665da7cc-5215-4883-a7c4-346976c9503a" providerId="AD" clId="Web-{999DACCF-7645-4F6E-B0EB-8A6F40524D49}" dt="2023-04-04T09:02:49.129" v="596" actId="20577"/>
        <pc:sldMkLst>
          <pc:docMk/>
          <pc:sldMk cId="3438692161" sldId="509"/>
        </pc:sldMkLst>
        <pc:spChg chg="mod">
          <ac:chgData name="Sivavardhanreddy RAMIREDDY" userId="S::sivavardhanreddyr.in@mouritech.com::665da7cc-5215-4883-a7c4-346976c9503a" providerId="AD" clId="Web-{999DACCF-7645-4F6E-B0EB-8A6F40524D49}" dt="2023-04-04T09:02:49.129" v="596" actId="20577"/>
          <ac:spMkLst>
            <pc:docMk/>
            <pc:sldMk cId="3438692161" sldId="509"/>
            <ac:spMk id="4" creationId="{00000000-0000-0000-0000-000000000000}"/>
          </ac:spMkLst>
        </pc:spChg>
      </pc:sldChg>
    </pc:docChg>
  </pc:docChgLst>
  <pc:docChgLst>
    <pc:chgData name="Sivavardhanreddy RAMIREDDY" userId="S::sivavardhanreddyr.in@mouritech.com::665da7cc-5215-4883-a7c4-346976c9503a" providerId="AD" clId="Web-{F5C6ACEE-97F9-4ACB-9033-2E35EA6C8634}"/>
    <pc:docChg chg="modSld">
      <pc:chgData name="Sivavardhanreddy RAMIREDDY" userId="S::sivavardhanreddyr.in@mouritech.com::665da7cc-5215-4883-a7c4-346976c9503a" providerId="AD" clId="Web-{F5C6ACEE-97F9-4ACB-9033-2E35EA6C8634}" dt="2023-04-06T04:39:34.194" v="19" actId="20577"/>
      <pc:docMkLst>
        <pc:docMk/>
      </pc:docMkLst>
      <pc:sldChg chg="modSp">
        <pc:chgData name="Sivavardhanreddy RAMIREDDY" userId="S::sivavardhanreddyr.in@mouritech.com::665da7cc-5215-4883-a7c4-346976c9503a" providerId="AD" clId="Web-{F5C6ACEE-97F9-4ACB-9033-2E35EA6C8634}" dt="2023-04-06T04:36:57.797" v="1" actId="20577"/>
        <pc:sldMkLst>
          <pc:docMk/>
          <pc:sldMk cId="2178079978" sldId="256"/>
        </pc:sldMkLst>
        <pc:spChg chg="mod">
          <ac:chgData name="Sivavardhanreddy RAMIREDDY" userId="S::sivavardhanreddyr.in@mouritech.com::665da7cc-5215-4883-a7c4-346976c9503a" providerId="AD" clId="Web-{F5C6ACEE-97F9-4ACB-9033-2E35EA6C8634}" dt="2023-04-06T04:36:57.797" v="1" actId="20577"/>
          <ac:spMkLst>
            <pc:docMk/>
            <pc:sldMk cId="2178079978" sldId="256"/>
            <ac:spMk id="4" creationId="{00000000-0000-0000-0000-000000000000}"/>
          </ac:spMkLst>
        </pc:spChg>
      </pc:sldChg>
      <pc:sldChg chg="modSp">
        <pc:chgData name="Sivavardhanreddy RAMIREDDY" userId="S::sivavardhanreddyr.in@mouritech.com::665da7cc-5215-4883-a7c4-346976c9503a" providerId="AD" clId="Web-{F5C6ACEE-97F9-4ACB-9033-2E35EA6C8634}" dt="2023-04-06T04:39:02.974" v="14" actId="20577"/>
        <pc:sldMkLst>
          <pc:docMk/>
          <pc:sldMk cId="964542588" sldId="504"/>
        </pc:sldMkLst>
        <pc:spChg chg="mod">
          <ac:chgData name="Sivavardhanreddy RAMIREDDY" userId="S::sivavardhanreddyr.in@mouritech.com::665da7cc-5215-4883-a7c4-346976c9503a" providerId="AD" clId="Web-{F5C6ACEE-97F9-4ACB-9033-2E35EA6C8634}" dt="2023-04-06T04:39:02.974" v="14" actId="20577"/>
          <ac:spMkLst>
            <pc:docMk/>
            <pc:sldMk cId="964542588" sldId="504"/>
            <ac:spMk id="4" creationId="{00000000-0000-0000-0000-000000000000}"/>
          </ac:spMkLst>
        </pc:spChg>
      </pc:sldChg>
      <pc:sldChg chg="modSp">
        <pc:chgData name="Sivavardhanreddy RAMIREDDY" userId="S::sivavardhanreddyr.in@mouritech.com::665da7cc-5215-4883-a7c4-346976c9503a" providerId="AD" clId="Web-{F5C6ACEE-97F9-4ACB-9033-2E35EA6C8634}" dt="2023-04-06T04:39:12.443" v="15" actId="20577"/>
        <pc:sldMkLst>
          <pc:docMk/>
          <pc:sldMk cId="3858991891" sldId="505"/>
        </pc:sldMkLst>
        <pc:spChg chg="mod">
          <ac:chgData name="Sivavardhanreddy RAMIREDDY" userId="S::sivavardhanreddyr.in@mouritech.com::665da7cc-5215-4883-a7c4-346976c9503a" providerId="AD" clId="Web-{F5C6ACEE-97F9-4ACB-9033-2E35EA6C8634}" dt="2023-04-06T04:39:12.443" v="15" actId="20577"/>
          <ac:spMkLst>
            <pc:docMk/>
            <pc:sldMk cId="3858991891" sldId="505"/>
            <ac:spMk id="4" creationId="{8AB99FE9-81D1-2357-2242-78FC1290D86E}"/>
          </ac:spMkLst>
        </pc:spChg>
      </pc:sldChg>
      <pc:sldChg chg="modSp">
        <pc:chgData name="Sivavardhanreddy RAMIREDDY" userId="S::sivavardhanreddyr.in@mouritech.com::665da7cc-5215-4883-a7c4-346976c9503a" providerId="AD" clId="Web-{F5C6ACEE-97F9-4ACB-9033-2E35EA6C8634}" dt="2023-04-06T04:39:34.194" v="19" actId="20577"/>
        <pc:sldMkLst>
          <pc:docMk/>
          <pc:sldMk cId="698934086" sldId="508"/>
        </pc:sldMkLst>
        <pc:spChg chg="mod">
          <ac:chgData name="Sivavardhanreddy RAMIREDDY" userId="S::sivavardhanreddyr.in@mouritech.com::665da7cc-5215-4883-a7c4-346976c9503a" providerId="AD" clId="Web-{F5C6ACEE-97F9-4ACB-9033-2E35EA6C8634}" dt="2023-04-06T04:39:34.194" v="19" actId="20577"/>
          <ac:spMkLst>
            <pc:docMk/>
            <pc:sldMk cId="698934086" sldId="508"/>
            <ac:spMk id="4" creationId="{8AB99FE9-81D1-2357-2242-78FC1290D86E}"/>
          </ac:spMkLst>
        </pc:spChg>
      </pc:sldChg>
      <pc:sldChg chg="modSp">
        <pc:chgData name="Sivavardhanreddy RAMIREDDY" userId="S::sivavardhanreddyr.in@mouritech.com::665da7cc-5215-4883-a7c4-346976c9503a" providerId="AD" clId="Web-{F5C6ACEE-97F9-4ACB-9033-2E35EA6C8634}" dt="2023-04-06T04:37:24.033" v="4" actId="20577"/>
        <pc:sldMkLst>
          <pc:docMk/>
          <pc:sldMk cId="3438692161" sldId="509"/>
        </pc:sldMkLst>
        <pc:spChg chg="mod">
          <ac:chgData name="Sivavardhanreddy RAMIREDDY" userId="S::sivavardhanreddyr.in@mouritech.com::665da7cc-5215-4883-a7c4-346976c9503a" providerId="AD" clId="Web-{F5C6ACEE-97F9-4ACB-9033-2E35EA6C8634}" dt="2023-04-06T04:37:24.033" v="4" actId="20577"/>
          <ac:spMkLst>
            <pc:docMk/>
            <pc:sldMk cId="3438692161" sldId="509"/>
            <ac:spMk id="4" creationId="{00000000-0000-0000-0000-000000000000}"/>
          </ac:spMkLst>
        </pc:spChg>
      </pc:sldChg>
      <pc:sldChg chg="modSp">
        <pc:chgData name="Sivavardhanreddy RAMIREDDY" userId="S::sivavardhanreddyr.in@mouritech.com::665da7cc-5215-4883-a7c4-346976c9503a" providerId="AD" clId="Web-{F5C6ACEE-97F9-4ACB-9033-2E35EA6C8634}" dt="2023-04-06T04:37:52.783" v="6" actId="20577"/>
        <pc:sldMkLst>
          <pc:docMk/>
          <pc:sldMk cId="1570362793" sldId="510"/>
        </pc:sldMkLst>
        <pc:spChg chg="mod">
          <ac:chgData name="Sivavardhanreddy RAMIREDDY" userId="S::sivavardhanreddyr.in@mouritech.com::665da7cc-5215-4883-a7c4-346976c9503a" providerId="AD" clId="Web-{F5C6ACEE-97F9-4ACB-9033-2E35EA6C8634}" dt="2023-04-06T04:37:52.783" v="6" actId="20577"/>
          <ac:spMkLst>
            <pc:docMk/>
            <pc:sldMk cId="1570362793" sldId="510"/>
            <ac:spMk id="4" creationId="{00000000-0000-0000-0000-000000000000}"/>
          </ac:spMkLst>
        </pc:spChg>
      </pc:sldChg>
      <pc:sldChg chg="modSp">
        <pc:chgData name="Sivavardhanreddy RAMIREDDY" userId="S::sivavardhanreddyr.in@mouritech.com::665da7cc-5215-4883-a7c4-346976c9503a" providerId="AD" clId="Web-{F5C6ACEE-97F9-4ACB-9033-2E35EA6C8634}" dt="2023-04-06T04:38:13.097" v="9" actId="20577"/>
        <pc:sldMkLst>
          <pc:docMk/>
          <pc:sldMk cId="1703854328" sldId="511"/>
        </pc:sldMkLst>
        <pc:spChg chg="mod">
          <ac:chgData name="Sivavardhanreddy RAMIREDDY" userId="S::sivavardhanreddyr.in@mouritech.com::665da7cc-5215-4883-a7c4-346976c9503a" providerId="AD" clId="Web-{F5C6ACEE-97F9-4ACB-9033-2E35EA6C8634}" dt="2023-04-06T04:38:13.097" v="9" actId="20577"/>
          <ac:spMkLst>
            <pc:docMk/>
            <pc:sldMk cId="1703854328" sldId="511"/>
            <ac:spMk id="4" creationId="{00000000-0000-0000-0000-000000000000}"/>
          </ac:spMkLst>
        </pc:spChg>
      </pc:sldChg>
      <pc:sldChg chg="modSp">
        <pc:chgData name="Sivavardhanreddy RAMIREDDY" userId="S::sivavardhanreddyr.in@mouritech.com::665da7cc-5215-4883-a7c4-346976c9503a" providerId="AD" clId="Web-{F5C6ACEE-97F9-4ACB-9033-2E35EA6C8634}" dt="2023-04-06T04:38:37.113" v="11" actId="20577"/>
        <pc:sldMkLst>
          <pc:docMk/>
          <pc:sldMk cId="1703033943" sldId="512"/>
        </pc:sldMkLst>
        <pc:spChg chg="mod">
          <ac:chgData name="Sivavardhanreddy RAMIREDDY" userId="S::sivavardhanreddyr.in@mouritech.com::665da7cc-5215-4883-a7c4-346976c9503a" providerId="AD" clId="Web-{F5C6ACEE-97F9-4ACB-9033-2E35EA6C8634}" dt="2023-04-06T04:38:37.113" v="11" actId="20577"/>
          <ac:spMkLst>
            <pc:docMk/>
            <pc:sldMk cId="1703033943" sldId="512"/>
            <ac:spMk id="4" creationId="{00000000-0000-0000-0000-000000000000}"/>
          </ac:spMkLst>
        </pc:spChg>
      </pc:sldChg>
      <pc:sldChg chg="modSp">
        <pc:chgData name="Sivavardhanreddy RAMIREDDY" userId="S::sivavardhanreddyr.in@mouritech.com::665da7cc-5215-4883-a7c4-346976c9503a" providerId="AD" clId="Web-{F5C6ACEE-97F9-4ACB-9033-2E35EA6C8634}" dt="2023-04-06T04:38:55.771" v="13" actId="20577"/>
        <pc:sldMkLst>
          <pc:docMk/>
          <pc:sldMk cId="3795492529" sldId="513"/>
        </pc:sldMkLst>
        <pc:spChg chg="mod">
          <ac:chgData name="Sivavardhanreddy RAMIREDDY" userId="S::sivavardhanreddyr.in@mouritech.com::665da7cc-5215-4883-a7c4-346976c9503a" providerId="AD" clId="Web-{F5C6ACEE-97F9-4ACB-9033-2E35EA6C8634}" dt="2023-04-06T04:38:55.771" v="13" actId="20577"/>
          <ac:spMkLst>
            <pc:docMk/>
            <pc:sldMk cId="3795492529" sldId="513"/>
            <ac:spMk id="4" creationId="{00000000-0000-0000-0000-000000000000}"/>
          </ac:spMkLst>
        </pc:spChg>
      </pc:sldChg>
      <pc:sldChg chg="modSp">
        <pc:chgData name="Sivavardhanreddy RAMIREDDY" userId="S::sivavardhanreddyr.in@mouritech.com::665da7cc-5215-4883-a7c4-346976c9503a" providerId="AD" clId="Web-{F5C6ACEE-97F9-4ACB-9033-2E35EA6C8634}" dt="2023-04-06T04:38:49.254" v="12" actId="20577"/>
        <pc:sldMkLst>
          <pc:docMk/>
          <pc:sldMk cId="3456338271" sldId="514"/>
        </pc:sldMkLst>
        <pc:spChg chg="mod">
          <ac:chgData name="Sivavardhanreddy RAMIREDDY" userId="S::sivavardhanreddyr.in@mouritech.com::665da7cc-5215-4883-a7c4-346976c9503a" providerId="AD" clId="Web-{F5C6ACEE-97F9-4ACB-9033-2E35EA6C8634}" dt="2023-04-06T04:38:49.254" v="12" actId="20577"/>
          <ac:spMkLst>
            <pc:docMk/>
            <pc:sldMk cId="3456338271" sldId="514"/>
            <ac:spMk id="4" creationId="{00000000-0000-0000-0000-000000000000}"/>
          </ac:spMkLst>
        </pc:spChg>
      </pc:sldChg>
      <pc:sldChg chg="modSp">
        <pc:chgData name="Sivavardhanreddy RAMIREDDY" userId="S::sivavardhanreddyr.in@mouritech.com::665da7cc-5215-4883-a7c4-346976c9503a" providerId="AD" clId="Web-{F5C6ACEE-97F9-4ACB-9033-2E35EA6C8634}" dt="2023-04-06T04:39:19.240" v="16" actId="20577"/>
        <pc:sldMkLst>
          <pc:docMk/>
          <pc:sldMk cId="1482753588" sldId="515"/>
        </pc:sldMkLst>
        <pc:spChg chg="mod">
          <ac:chgData name="Sivavardhanreddy RAMIREDDY" userId="S::sivavardhanreddyr.in@mouritech.com::665da7cc-5215-4883-a7c4-346976c9503a" providerId="AD" clId="Web-{F5C6ACEE-97F9-4ACB-9033-2E35EA6C8634}" dt="2023-04-06T04:39:19.240" v="16" actId="20577"/>
          <ac:spMkLst>
            <pc:docMk/>
            <pc:sldMk cId="1482753588" sldId="515"/>
            <ac:spMk id="4" creationId="{8AB99FE9-81D1-2357-2242-78FC1290D86E}"/>
          </ac:spMkLst>
        </pc:spChg>
      </pc:sldChg>
    </pc:docChg>
  </pc:docChgLst>
  <pc:docChgLst>
    <pc:chgData name="Sivavardhanreddy RAMIREDDY" userId="S::sivavardhanreddyr.in@mouritech.com::665da7cc-5215-4883-a7c4-346976c9503a" providerId="AD" clId="Web-{20692A2D-85DC-4E8E-8FFE-AF9D7F2E7C2D}"/>
    <pc:docChg chg="modSld">
      <pc:chgData name="Sivavardhanreddy RAMIREDDY" userId="S::sivavardhanreddyr.in@mouritech.com::665da7cc-5215-4883-a7c4-346976c9503a" providerId="AD" clId="Web-{20692A2D-85DC-4E8E-8FFE-AF9D7F2E7C2D}" dt="2023-04-04T14:30:58.026" v="11" actId="14100"/>
      <pc:docMkLst>
        <pc:docMk/>
      </pc:docMkLst>
      <pc:sldChg chg="modSp">
        <pc:chgData name="Sivavardhanreddy RAMIREDDY" userId="S::sivavardhanreddyr.in@mouritech.com::665da7cc-5215-4883-a7c4-346976c9503a" providerId="AD" clId="Web-{20692A2D-85DC-4E8E-8FFE-AF9D7F2E7C2D}" dt="2023-04-04T14:30:58.026" v="11" actId="14100"/>
        <pc:sldMkLst>
          <pc:docMk/>
          <pc:sldMk cId="3858991891" sldId="505"/>
        </pc:sldMkLst>
        <pc:spChg chg="mod">
          <ac:chgData name="Sivavardhanreddy RAMIREDDY" userId="S::sivavardhanreddyr.in@mouritech.com::665da7cc-5215-4883-a7c4-346976c9503a" providerId="AD" clId="Web-{20692A2D-85DC-4E8E-8FFE-AF9D7F2E7C2D}" dt="2023-04-04T14:30:58.026" v="11" actId="14100"/>
          <ac:spMkLst>
            <pc:docMk/>
            <pc:sldMk cId="3858991891" sldId="505"/>
            <ac:spMk id="4" creationId="{8AB99FE9-81D1-2357-2242-78FC1290D86E}"/>
          </ac:spMkLst>
        </pc:spChg>
      </pc:sldChg>
      <pc:sldChg chg="modSp">
        <pc:chgData name="Sivavardhanreddy RAMIREDDY" userId="S::sivavardhanreddyr.in@mouritech.com::665da7cc-5215-4883-a7c4-346976c9503a" providerId="AD" clId="Web-{20692A2D-85DC-4E8E-8FFE-AF9D7F2E7C2D}" dt="2023-04-04T14:26:58.928" v="5" actId="20577"/>
        <pc:sldMkLst>
          <pc:docMk/>
          <pc:sldMk cId="1570362793" sldId="510"/>
        </pc:sldMkLst>
        <pc:spChg chg="mod">
          <ac:chgData name="Sivavardhanreddy RAMIREDDY" userId="S::sivavardhanreddyr.in@mouritech.com::665da7cc-5215-4883-a7c4-346976c9503a" providerId="AD" clId="Web-{20692A2D-85DC-4E8E-8FFE-AF9D7F2E7C2D}" dt="2023-04-04T14:26:58.928" v="5" actId="20577"/>
          <ac:spMkLst>
            <pc:docMk/>
            <pc:sldMk cId="1570362793" sldId="510"/>
            <ac:spMk id="4" creationId="{00000000-0000-0000-0000-000000000000}"/>
          </ac:spMkLst>
        </pc:spChg>
      </pc:sldChg>
    </pc:docChg>
  </pc:docChgLst>
  <pc:docChgLst>
    <pc:chgData name="Sivavardhanreddy RAMIREDDY" userId="S::sivavardhanreddyr.in@mouritech.com::665da7cc-5215-4883-a7c4-346976c9503a" providerId="AD" clId="Web-{E3996EFC-E022-4EA8-881B-BA149C1C324A}"/>
    <pc:docChg chg="addSld modSld modSection">
      <pc:chgData name="Sivavardhanreddy RAMIREDDY" userId="S::sivavardhanreddyr.in@mouritech.com::665da7cc-5215-4883-a7c4-346976c9503a" providerId="AD" clId="Web-{E3996EFC-E022-4EA8-881B-BA149C1C324A}" dt="2023-04-14T11:50:05.210" v="102" actId="20577"/>
      <pc:docMkLst>
        <pc:docMk/>
      </pc:docMkLst>
      <pc:sldChg chg="modSp add replId">
        <pc:chgData name="Sivavardhanreddy RAMIREDDY" userId="S::sivavardhanreddyr.in@mouritech.com::665da7cc-5215-4883-a7c4-346976c9503a" providerId="AD" clId="Web-{E3996EFC-E022-4EA8-881B-BA149C1C324A}" dt="2023-04-14T11:50:05.210" v="102" actId="20577"/>
        <pc:sldMkLst>
          <pc:docMk/>
          <pc:sldMk cId="3259713067" sldId="522"/>
        </pc:sldMkLst>
        <pc:spChg chg="mod">
          <ac:chgData name="Sivavardhanreddy RAMIREDDY" userId="S::sivavardhanreddyr.in@mouritech.com::665da7cc-5215-4883-a7c4-346976c9503a" providerId="AD" clId="Web-{E3996EFC-E022-4EA8-881B-BA149C1C324A}" dt="2023-04-14T11:50:05.210" v="102" actId="20577"/>
          <ac:spMkLst>
            <pc:docMk/>
            <pc:sldMk cId="3259713067" sldId="522"/>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4BB007-E583-46C9-9932-282F7CF3FE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08B8086-02CF-4961-8386-8175387516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E234F5-3CB0-4ABD-901B-A736BC08D82F}" type="datetimeFigureOut">
              <a:rPr lang="en-US" smtClean="0"/>
              <a:t>4/20/2023</a:t>
            </a:fld>
            <a:endParaRPr lang="en-US"/>
          </a:p>
        </p:txBody>
      </p:sp>
      <p:sp>
        <p:nvSpPr>
          <p:cNvPr id="4" name="Footer Placeholder 3">
            <a:extLst>
              <a:ext uri="{FF2B5EF4-FFF2-40B4-BE49-F238E27FC236}">
                <a16:creationId xmlns:a16="http://schemas.microsoft.com/office/drawing/2014/main" id="{A59372D3-1B5B-4FDF-ABDD-C257FF3C9D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C5B5515-611E-494A-905F-A66D09DB4F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30E7A9-C58C-483C-9D5C-447D1A49E234}" type="slidenum">
              <a:rPr lang="en-US" smtClean="0"/>
              <a:t>‹#›</a:t>
            </a:fld>
            <a:endParaRPr lang="en-US"/>
          </a:p>
        </p:txBody>
      </p:sp>
    </p:spTree>
    <p:extLst>
      <p:ext uri="{BB962C8B-B14F-4D97-AF65-F5344CB8AC3E}">
        <p14:creationId xmlns:p14="http://schemas.microsoft.com/office/powerpoint/2010/main" val="703361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0544B-7CB0-49CE-8539-1831E1B104B8}" type="datetimeFigureOut">
              <a:rPr lang="en-US" smtClean="0"/>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6B99B1-D529-438E-83DC-BC7A0CC3F009}" type="slidenum">
              <a:rPr lang="en-US" smtClean="0"/>
              <a:t>‹#›</a:t>
            </a:fld>
            <a:endParaRPr lang="en-US"/>
          </a:p>
        </p:txBody>
      </p:sp>
    </p:spTree>
    <p:extLst>
      <p:ext uri="{BB962C8B-B14F-4D97-AF65-F5344CB8AC3E}">
        <p14:creationId xmlns:p14="http://schemas.microsoft.com/office/powerpoint/2010/main" val="4201106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Blank">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041BA94-CFCE-4938-B330-BFF43C38CAE6}"/>
              </a:ext>
            </a:extLst>
          </p:cNvPr>
          <p:cNvSpPr>
            <a:spLocks noGrp="1"/>
          </p:cNvSpPr>
          <p:nvPr>
            <p:ph type="title"/>
          </p:nvPr>
        </p:nvSpPr>
        <p:spPr>
          <a:xfrm>
            <a:off x="403194" y="202212"/>
            <a:ext cx="10941728" cy="762339"/>
          </a:xfrm>
          <a:prstGeom prst="rect">
            <a:avLst/>
          </a:prstGeom>
        </p:spPr>
        <p:txBody>
          <a:bodyPr>
            <a:normAutofit/>
          </a:bodyPr>
          <a:lstStyle>
            <a:lvl1pPr>
              <a:defRPr sz="3200" b="1">
                <a:solidFill>
                  <a:schemeClr val="accent5">
                    <a:lumMod val="75000"/>
                  </a:schemeClr>
                </a:solidFill>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32175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79ED3-B10A-4011-AF67-6ACD5DAB7A80}"/>
              </a:ext>
            </a:extLst>
          </p:cNvPr>
          <p:cNvSpPr>
            <a:spLocks noGrp="1"/>
          </p:cNvSpPr>
          <p:nvPr>
            <p:ph type="title"/>
          </p:nvPr>
        </p:nvSpPr>
        <p:spPr>
          <a:xfrm>
            <a:off x="412072" y="219968"/>
            <a:ext cx="10941728" cy="762339"/>
          </a:xfrm>
          <a:prstGeom prst="rect">
            <a:avLst/>
          </a:prstGeom>
        </p:spPr>
        <p:txBody>
          <a:bodyPr>
            <a:normAutofit/>
          </a:bodyPr>
          <a:lstStyle>
            <a:lvl1pPr>
              <a:defRPr sz="3200" b="1">
                <a:solidFill>
                  <a:schemeClr val="accent5">
                    <a:lumMod val="75000"/>
                  </a:schemeClr>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4DEC7CEF-61EF-4CD0-8527-A825A9BE197E}"/>
              </a:ext>
            </a:extLst>
          </p:cNvPr>
          <p:cNvSpPr>
            <a:spLocks noGrp="1"/>
          </p:cNvSpPr>
          <p:nvPr>
            <p:ph idx="1"/>
          </p:nvPr>
        </p:nvSpPr>
        <p:spPr>
          <a:xfrm>
            <a:off x="817854" y="1372864"/>
            <a:ext cx="10515600" cy="4351338"/>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3830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3617-BFF5-46E2-B3DD-2F203030153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0D1006-0AAF-43C0-932D-A7EA8AF049B0}"/>
              </a:ext>
            </a:extLst>
          </p:cNvPr>
          <p:cNvSpPr>
            <a:spLocks noGrp="1"/>
          </p:cNvSpPr>
          <p:nvPr>
            <p:ph type="subTitle" idx="1"/>
          </p:nvPr>
        </p:nvSpPr>
        <p:spPr>
          <a:xfrm>
            <a:off x="1524000" y="3602038"/>
            <a:ext cx="9144000" cy="1655762"/>
          </a:xfrm>
        </p:spPr>
        <p:txBody>
          <a:bodyPr/>
          <a:lstStyle>
            <a:lvl1pPr marL="0" indent="0" algn="ctr">
              <a:buNone/>
              <a:defRPr sz="240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30209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Cover_Page">
    <p:bg>
      <p:bgPr>
        <a:solidFill>
          <a:schemeClr val="accent5">
            <a:lumMod val="75000"/>
          </a:schemeClr>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9" name="TextBox 8">
            <a:extLst>
              <a:ext uri="{FF2B5EF4-FFF2-40B4-BE49-F238E27FC236}">
                <a16:creationId xmlns:a16="http://schemas.microsoft.com/office/drawing/2014/main" id="{A151C6D3-C641-4214-965C-FC6D77B454E3}"/>
              </a:ext>
            </a:extLst>
          </p:cNvPr>
          <p:cNvSpPr txBox="1"/>
          <p:nvPr userDrawn="1"/>
        </p:nvSpPr>
        <p:spPr>
          <a:xfrm>
            <a:off x="1482114" y="2853889"/>
            <a:ext cx="1758599" cy="276999"/>
          </a:xfrm>
          <a:prstGeom prst="rect">
            <a:avLst/>
          </a:prstGeom>
          <a:noFill/>
        </p:spPr>
        <p:txBody>
          <a:bodyPr wrap="square" rtlCol="0">
            <a:spAutoFit/>
          </a:bodyPr>
          <a:lstStyle/>
          <a:p>
            <a:pPr algn="ctr"/>
            <a:r>
              <a:rPr lang="en-US" sz="1200">
                <a:solidFill>
                  <a:schemeClr val="bg1"/>
                </a:solidFill>
                <a:latin typeface="Century Gothic" panose="020B0502020202020204" pitchFamily="34" charset="0"/>
                <a:cs typeface="Arial" panose="020B0604020202020204" pitchFamily="34" charset="0"/>
              </a:rPr>
              <a:t>www.mouritech.com</a:t>
            </a:r>
          </a:p>
        </p:txBody>
      </p:sp>
      <p:sp>
        <p:nvSpPr>
          <p:cNvPr id="2" name="TextBox 1">
            <a:extLst>
              <a:ext uri="{FF2B5EF4-FFF2-40B4-BE49-F238E27FC236}">
                <a16:creationId xmlns:a16="http://schemas.microsoft.com/office/drawing/2014/main" id="{829D153A-85D4-4F26-A281-65D45DABC568}"/>
              </a:ext>
            </a:extLst>
          </p:cNvPr>
          <p:cNvSpPr txBox="1"/>
          <p:nvPr userDrawn="1"/>
        </p:nvSpPr>
        <p:spPr>
          <a:xfrm>
            <a:off x="746377" y="2222948"/>
            <a:ext cx="4004086" cy="769441"/>
          </a:xfrm>
          <a:prstGeom prst="rect">
            <a:avLst/>
          </a:prstGeom>
          <a:noFill/>
        </p:spPr>
        <p:txBody>
          <a:bodyPr wrap="square" rtlCol="0">
            <a:spAutoFit/>
          </a:bodyPr>
          <a:lstStyle/>
          <a:p>
            <a:r>
              <a:rPr lang="en-US" sz="4400" b="1">
                <a:solidFill>
                  <a:schemeClr val="bg1"/>
                </a:solidFill>
                <a:latin typeface="Arial" panose="020B0604020202020204" pitchFamily="34" charset="0"/>
                <a:cs typeface="Arial" panose="020B0604020202020204" pitchFamily="34" charset="0"/>
              </a:rPr>
              <a:t>MOURI Tech</a:t>
            </a:r>
          </a:p>
        </p:txBody>
      </p:sp>
      <p:sp>
        <p:nvSpPr>
          <p:cNvPr id="3" name="Isosceles Triangle 2">
            <a:extLst>
              <a:ext uri="{FF2B5EF4-FFF2-40B4-BE49-F238E27FC236}">
                <a16:creationId xmlns:a16="http://schemas.microsoft.com/office/drawing/2014/main" id="{26954000-20E3-482A-B4B0-5D22939CF736}"/>
              </a:ext>
            </a:extLst>
          </p:cNvPr>
          <p:cNvSpPr/>
          <p:nvPr userDrawn="1"/>
        </p:nvSpPr>
        <p:spPr>
          <a:xfrm>
            <a:off x="3071232" y="3550798"/>
            <a:ext cx="6621408" cy="3307202"/>
          </a:xfrm>
          <a:prstGeom prst="triangle">
            <a:avLst>
              <a:gd name="adj" fmla="val 497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pic>
        <p:nvPicPr>
          <p:cNvPr id="18" name="Picture Placeholder 5" descr="A picture containing person, indoor, clothing, man&#10;&#10;Description automatically generated">
            <a:extLst>
              <a:ext uri="{FF2B5EF4-FFF2-40B4-BE49-F238E27FC236}">
                <a16:creationId xmlns:a16="http://schemas.microsoft.com/office/drawing/2014/main" id="{ED3484C4-B905-40F1-B8FD-A42F11B5F7A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318" r="19318"/>
          <a:stretch>
            <a:fillRect/>
          </a:stretch>
        </p:blipFill>
        <p:spPr>
          <a:xfrm rot="18943378">
            <a:off x="6761868" y="2767859"/>
            <a:ext cx="1361164" cy="1361164"/>
          </a:xfrm>
          <a:prstGeom prst="rect">
            <a:avLst/>
          </a:prstGeom>
        </p:spPr>
      </p:pic>
      <p:pic>
        <p:nvPicPr>
          <p:cNvPr id="19" name="Picture Placeholder 4" descr="A picture containing light&#10;&#10;Description automatically generated">
            <a:extLst>
              <a:ext uri="{FF2B5EF4-FFF2-40B4-BE49-F238E27FC236}">
                <a16:creationId xmlns:a16="http://schemas.microsoft.com/office/drawing/2014/main" id="{0618D849-162F-46EC-8EFA-B9384C8FABF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2129" t="-77120" r="-91398" b="-51912"/>
          <a:stretch/>
        </p:blipFill>
        <p:spPr>
          <a:xfrm>
            <a:off x="3101355" y="3448441"/>
            <a:ext cx="6614400" cy="3307200"/>
          </a:xfrm>
          <a:prstGeom prst="rect">
            <a:avLst/>
          </a:prstGeom>
        </p:spPr>
      </p:pic>
      <p:sp>
        <p:nvSpPr>
          <p:cNvPr id="4" name="TextBox 3">
            <a:extLst>
              <a:ext uri="{FF2B5EF4-FFF2-40B4-BE49-F238E27FC236}">
                <a16:creationId xmlns:a16="http://schemas.microsoft.com/office/drawing/2014/main" id="{A24CE37A-ECF5-410C-B6BD-6E2EDFADC040}"/>
              </a:ext>
            </a:extLst>
          </p:cNvPr>
          <p:cNvSpPr txBox="1"/>
          <p:nvPr userDrawn="1"/>
        </p:nvSpPr>
        <p:spPr>
          <a:xfrm>
            <a:off x="3636738" y="6437489"/>
            <a:ext cx="5490395" cy="246221"/>
          </a:xfrm>
          <a:prstGeom prst="rect">
            <a:avLst/>
          </a:prstGeom>
          <a:noFill/>
        </p:spPr>
        <p:txBody>
          <a:bodyPr wrap="square" rtlCol="0">
            <a:spAutoFit/>
          </a:bodyPr>
          <a:lstStyle/>
          <a:p>
            <a:r>
              <a:rPr lang="en-US" sz="1000">
                <a:solidFill>
                  <a:schemeClr val="tx1">
                    <a:lumMod val="75000"/>
                    <a:lumOff val="25000"/>
                  </a:schemeClr>
                </a:solidFill>
                <a:latin typeface="Arial" panose="020B0604020202020204" pitchFamily="34" charset="0"/>
                <a:cs typeface="Arial" panose="020B0604020202020204" pitchFamily="34" charset="0"/>
              </a:rPr>
              <a:t>USA   |   CANADA   |   UK   |   GERMANY   |   INDIA   |   UAE   |   S. AFRICA    |    AUSTRALIA </a:t>
            </a:r>
          </a:p>
        </p:txBody>
      </p:sp>
    </p:spTree>
    <p:extLst>
      <p:ext uri="{BB962C8B-B14F-4D97-AF65-F5344CB8AC3E}">
        <p14:creationId xmlns:p14="http://schemas.microsoft.com/office/powerpoint/2010/main" val="314882804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accent5">
            <a:lumMod val="75000"/>
          </a:schemeClr>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699376" y="3244878"/>
            <a:ext cx="5875160" cy="2451834"/>
          </a:xfrm>
        </p:spPr>
        <p:txBody>
          <a:bodyPr/>
          <a:lstStyle>
            <a:lvl1pPr marL="0" indent="0">
              <a:spcAft>
                <a:spcPts val="0"/>
              </a:spcAft>
              <a:buNone/>
              <a:defRPr lang="en-US" sz="4800" b="1" dirty="0" smtClean="0">
                <a:solidFill>
                  <a:schemeClr val="bg1"/>
                </a:solidFill>
                <a:latin typeface="Arial" panose="020B0604020202020204" pitchFamily="34" charset="0"/>
                <a:ea typeface="+mj-ea"/>
                <a:cs typeface="Arial" panose="020B0604020202020204" pitchFamily="34" charset="0"/>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5" name="Slide Number Placeholder 6">
            <a:extLst>
              <a:ext uri="{FF2B5EF4-FFF2-40B4-BE49-F238E27FC236}">
                <a16:creationId xmlns:a16="http://schemas.microsoft.com/office/drawing/2014/main" id="{42A00E48-5D27-4A3C-8BB2-A39822868FBC}"/>
              </a:ext>
            </a:extLst>
          </p:cNvPr>
          <p:cNvSpPr txBox="1">
            <a:spLocks/>
          </p:cNvSpPr>
          <p:nvPr userDrawn="1"/>
        </p:nvSpPr>
        <p:spPr>
          <a:xfrm>
            <a:off x="5821532" y="6467321"/>
            <a:ext cx="373602" cy="365125"/>
          </a:xfrm>
          <a:prstGeom prst="rect">
            <a:avLst/>
          </a:prstGeom>
        </p:spPr>
        <p:txBody>
          <a:bodyPr/>
          <a:lstStyle>
            <a:defPPr>
              <a:defRPr lang="en-US"/>
            </a:defPPr>
            <a:lvl1pPr marL="0" algn="l" defTabSz="914400" rtl="0" eaLnBrk="1" latinLnBrk="0" hangingPunct="1">
              <a:defRPr sz="1000"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F49E36-C404-406F-B6D8-08CEFBC26D91}" type="slidenum">
              <a:rPr lang="en-US" sz="1100" smtClean="0"/>
              <a:pPr/>
              <a:t>‹#›</a:t>
            </a:fld>
            <a:endParaRPr lang="en-US"/>
          </a:p>
        </p:txBody>
      </p:sp>
    </p:spTree>
    <p:extLst>
      <p:ext uri="{BB962C8B-B14F-4D97-AF65-F5344CB8AC3E}">
        <p14:creationId xmlns:p14="http://schemas.microsoft.com/office/powerpoint/2010/main" val="2525932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accent5">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48C52D-FE52-4612-94F8-A19BC2416499}"/>
              </a:ext>
            </a:extLst>
          </p:cNvPr>
          <p:cNvSpPr txBox="1"/>
          <p:nvPr userDrawn="1"/>
        </p:nvSpPr>
        <p:spPr>
          <a:xfrm>
            <a:off x="1855295" y="6596390"/>
            <a:ext cx="3780064" cy="261610"/>
          </a:xfrm>
          <a:prstGeom prst="rect">
            <a:avLst/>
          </a:prstGeom>
          <a:noFill/>
        </p:spPr>
        <p:txBody>
          <a:bodyPr wrap="square" rtlCol="0">
            <a:spAutoFit/>
          </a:bodyPr>
          <a:lstStyle/>
          <a:p>
            <a:pPr algn="ctr"/>
            <a:r>
              <a:rPr lang="en-US" sz="1100">
                <a:solidFill>
                  <a:schemeClr val="bg1"/>
                </a:solidFill>
                <a:latin typeface="Century Gothic" panose="020B0502020202020204" pitchFamily="34" charset="0"/>
                <a:cs typeface="Arial" panose="020B0604020202020204" pitchFamily="34" charset="0"/>
              </a:rPr>
              <a:t>www.mouritech.com | </a:t>
            </a:r>
            <a:r>
              <a:rPr lang="en-US" sz="1000">
                <a:solidFill>
                  <a:schemeClr val="bg1"/>
                </a:solidFill>
                <a:latin typeface="Century Gothic" panose="020B0502020202020204" pitchFamily="34" charset="0"/>
                <a:cs typeface="Arial" panose="020B0604020202020204" pitchFamily="34" charset="0"/>
              </a:rPr>
              <a:t>info@mouritech.com </a:t>
            </a:r>
          </a:p>
        </p:txBody>
      </p:sp>
      <p:sp>
        <p:nvSpPr>
          <p:cNvPr id="11" name="Picture Placeholder 8">
            <a:extLst>
              <a:ext uri="{FF2B5EF4-FFF2-40B4-BE49-F238E27FC236}">
                <a16:creationId xmlns:a16="http://schemas.microsoft.com/office/drawing/2014/main" id="{44D1CAC3-6326-4129-99D2-FB679770CAF7}"/>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2" name="TextBox 11">
            <a:extLst>
              <a:ext uri="{FF2B5EF4-FFF2-40B4-BE49-F238E27FC236}">
                <a16:creationId xmlns:a16="http://schemas.microsoft.com/office/drawing/2014/main" id="{723C988B-E45C-407C-9435-386DE577E007}"/>
              </a:ext>
            </a:extLst>
          </p:cNvPr>
          <p:cNvSpPr txBox="1"/>
          <p:nvPr userDrawn="1"/>
        </p:nvSpPr>
        <p:spPr>
          <a:xfrm>
            <a:off x="954405" y="2995222"/>
            <a:ext cx="2712339" cy="584775"/>
          </a:xfrm>
          <a:prstGeom prst="rect">
            <a:avLst/>
          </a:prstGeom>
          <a:noFill/>
        </p:spPr>
        <p:txBody>
          <a:bodyPr wrap="square" rtlCol="0">
            <a:spAutoFit/>
          </a:bodyPr>
          <a:lstStyle/>
          <a:p>
            <a:pPr lvl="0"/>
            <a:r>
              <a:rPr lang="en-US" sz="3200" b="1">
                <a:solidFill>
                  <a:schemeClr val="bg1"/>
                </a:solidFill>
                <a:latin typeface="Arial" panose="020B0604020202020204" pitchFamily="34" charset="0"/>
                <a:cs typeface="Arial" panose="020B0604020202020204" pitchFamily="34" charset="0"/>
              </a:rPr>
              <a:t>THANK YOU</a:t>
            </a:r>
          </a:p>
        </p:txBody>
      </p:sp>
      <p:sp>
        <p:nvSpPr>
          <p:cNvPr id="3" name="Text Placeholder 2">
            <a:extLst>
              <a:ext uri="{FF2B5EF4-FFF2-40B4-BE49-F238E27FC236}">
                <a16:creationId xmlns:a16="http://schemas.microsoft.com/office/drawing/2014/main" id="{D0155A5C-71FD-4FB7-9C57-D883A6553E49}"/>
              </a:ext>
            </a:extLst>
          </p:cNvPr>
          <p:cNvSpPr>
            <a:spLocks noGrp="1"/>
          </p:cNvSpPr>
          <p:nvPr>
            <p:ph type="body" sz="quarter" idx="17" hasCustomPrompt="1"/>
          </p:nvPr>
        </p:nvSpPr>
        <p:spPr>
          <a:xfrm>
            <a:off x="963549" y="3987038"/>
            <a:ext cx="3300413" cy="584200"/>
          </a:xfrm>
        </p:spPr>
        <p:txBody>
          <a:bodyPr/>
          <a:lstStyle>
            <a:lvl1pPr marL="0" indent="0">
              <a:buNone/>
              <a:defRPr>
                <a:solidFill>
                  <a:schemeClr val="bg1"/>
                </a:solidFill>
              </a:defRPr>
            </a:lvl1pPr>
          </a:lstStyle>
          <a:p>
            <a:pPr lvl="0"/>
            <a:r>
              <a:rPr lang="en-US"/>
              <a:t>&lt;Your Name&gt;</a:t>
            </a:r>
          </a:p>
        </p:txBody>
      </p:sp>
    </p:spTree>
    <p:extLst>
      <p:ext uri="{BB962C8B-B14F-4D97-AF65-F5344CB8AC3E}">
        <p14:creationId xmlns:p14="http://schemas.microsoft.com/office/powerpoint/2010/main" val="3804741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84D35A-504E-4CC7-8849-573C729FA2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3CE2D-B3E7-4DFE-9B90-04D78FB030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8E5273-B025-4656-866F-9334D7C5F2DA}"/>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Title 1">
            <a:extLst>
              <a:ext uri="{FF2B5EF4-FFF2-40B4-BE49-F238E27FC236}">
                <a16:creationId xmlns:a16="http://schemas.microsoft.com/office/drawing/2014/main" id="{9C5B282F-BEB5-4105-BD80-2545D902FA79}"/>
              </a:ext>
            </a:extLst>
          </p:cNvPr>
          <p:cNvSpPr>
            <a:spLocks noGrp="1"/>
          </p:cNvSpPr>
          <p:nvPr>
            <p:ph type="title"/>
          </p:nvPr>
        </p:nvSpPr>
        <p:spPr>
          <a:xfrm>
            <a:off x="412072" y="219968"/>
            <a:ext cx="10941728" cy="762339"/>
          </a:xfrm>
          <a:prstGeom prst="rect">
            <a:avLst/>
          </a:prstGeom>
        </p:spPr>
        <p:txBody>
          <a:bodyPr>
            <a:normAutofit/>
          </a:bodyPr>
          <a:lstStyle>
            <a:lvl1pPr>
              <a:defRPr sz="3200" b="1">
                <a:solidFill>
                  <a:schemeClr val="accent5">
                    <a:lumMod val="75000"/>
                  </a:schemeClr>
                </a:solidFill>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2059882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E614-69A2-422B-98D8-72BE785261E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634CC5-394D-496A-8C37-9757651887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54BA71-5FE3-432E-BF12-2D2784651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5FB58-E8FC-4F0D-9758-BF087AE37DEB}"/>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3936070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87278-1FD8-415C-AE1D-45F3021BE3F6}"/>
              </a:ext>
            </a:extLst>
          </p:cNvPr>
          <p:cNvSpPr>
            <a:spLocks noGrp="1"/>
          </p:cNvSpPr>
          <p:nvPr>
            <p:ph type="title"/>
          </p:nvPr>
        </p:nvSpPr>
        <p:spPr>
          <a:xfrm>
            <a:off x="839788" y="987424"/>
            <a:ext cx="3932237" cy="1069975"/>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12B3E8-7C2C-40FD-BD3D-84658280B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A792C1-1478-447A-92F4-1D4FA477D4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tle 1">
            <a:extLst>
              <a:ext uri="{FF2B5EF4-FFF2-40B4-BE49-F238E27FC236}">
                <a16:creationId xmlns:a16="http://schemas.microsoft.com/office/drawing/2014/main" id="{D172DB45-B534-49F2-9982-1C550BFE97E3}"/>
              </a:ext>
            </a:extLst>
          </p:cNvPr>
          <p:cNvSpPr txBox="1">
            <a:spLocks/>
          </p:cNvSpPr>
          <p:nvPr userDrawn="1"/>
        </p:nvSpPr>
        <p:spPr>
          <a:xfrm>
            <a:off x="412072" y="219968"/>
            <a:ext cx="10941728" cy="762339"/>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3200" b="1" kern="1200">
                <a:solidFill>
                  <a:schemeClr val="accent5">
                    <a:lumMod val="75000"/>
                  </a:schemeClr>
                </a:solidFill>
                <a:latin typeface="Arial" panose="020B0604020202020204" pitchFamily="34" charset="0"/>
                <a:ea typeface="+mj-ea"/>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351893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96B37D-6341-4AF1-99EF-CF2AF93B73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76C1EE-3917-4881-A597-C4D76B308C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5B6CA-F987-4CBC-9B90-6906EB9E70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56D7D55-4440-4B3D-A8C9-C5AD8855C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www.mouritech.com</a:t>
            </a:r>
          </a:p>
        </p:txBody>
      </p:sp>
      <p:sp>
        <p:nvSpPr>
          <p:cNvPr id="6" name="Slide Number Placeholder 5">
            <a:extLst>
              <a:ext uri="{FF2B5EF4-FFF2-40B4-BE49-F238E27FC236}">
                <a16:creationId xmlns:a16="http://schemas.microsoft.com/office/drawing/2014/main" id="{32B77707-0A0A-4C39-A940-FF668BF483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49E36-C404-406F-B6D8-08CEFBC26D91}" type="slidenum">
              <a:rPr lang="en-US" smtClean="0"/>
              <a:t>‹#›</a:t>
            </a:fld>
            <a:endParaRPr lang="en-US"/>
          </a:p>
        </p:txBody>
      </p:sp>
      <p:sp>
        <p:nvSpPr>
          <p:cNvPr id="10" name="Rectangle 9">
            <a:extLst>
              <a:ext uri="{FF2B5EF4-FFF2-40B4-BE49-F238E27FC236}">
                <a16:creationId xmlns:a16="http://schemas.microsoft.com/office/drawing/2014/main" id="{AFEC8C3E-FC73-4206-AA27-5B4ABCF7E55A}"/>
              </a:ext>
            </a:extLst>
          </p:cNvPr>
          <p:cNvSpPr/>
          <p:nvPr userDrawn="1"/>
        </p:nvSpPr>
        <p:spPr>
          <a:xfrm>
            <a:off x="0" y="6491381"/>
            <a:ext cx="12192000" cy="3666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A91D5D0-EADB-46FF-BEDE-324908AF194B}"/>
              </a:ext>
            </a:extLst>
          </p:cNvPr>
          <p:cNvSpPr txBox="1"/>
          <p:nvPr userDrawn="1"/>
        </p:nvSpPr>
        <p:spPr>
          <a:xfrm>
            <a:off x="0" y="6566624"/>
            <a:ext cx="2564090" cy="215444"/>
          </a:xfrm>
          <a:prstGeom prst="rect">
            <a:avLst/>
          </a:prstGeom>
          <a:noFill/>
        </p:spPr>
        <p:txBody>
          <a:bodyPr wrap="square" rtlCol="0">
            <a:spAutoFit/>
          </a:bodyPr>
          <a:lstStyle/>
          <a:p>
            <a:r>
              <a:rPr lang="en-US" sz="800">
                <a:solidFill>
                  <a:schemeClr val="bg1"/>
                </a:solidFill>
                <a:latin typeface="Century Gothic" panose="020B0502020202020204" pitchFamily="34" charset="0"/>
              </a:rPr>
              <a:t>Copyright © MOURI Tech. All Rights Reserved.</a:t>
            </a:r>
          </a:p>
        </p:txBody>
      </p:sp>
      <p:sp>
        <p:nvSpPr>
          <p:cNvPr id="12" name="Slide Number Placeholder 6">
            <a:extLst>
              <a:ext uri="{FF2B5EF4-FFF2-40B4-BE49-F238E27FC236}">
                <a16:creationId xmlns:a16="http://schemas.microsoft.com/office/drawing/2014/main" id="{D8353F3A-2EA5-4407-B714-59A227870F73}"/>
              </a:ext>
            </a:extLst>
          </p:cNvPr>
          <p:cNvSpPr txBox="1">
            <a:spLocks/>
          </p:cNvSpPr>
          <p:nvPr userDrawn="1"/>
        </p:nvSpPr>
        <p:spPr>
          <a:xfrm>
            <a:off x="5821532" y="6538912"/>
            <a:ext cx="373602" cy="365125"/>
          </a:xfrm>
          <a:prstGeom prst="rect">
            <a:avLst/>
          </a:prstGeom>
        </p:spPr>
        <p:txBody>
          <a:bodyPr/>
          <a:lstStyle>
            <a:defPPr>
              <a:defRPr lang="en-US"/>
            </a:defPPr>
            <a:lvl1pPr marL="0" algn="l" defTabSz="914400" rtl="0" eaLnBrk="1" latinLnBrk="0" hangingPunct="1">
              <a:defRPr sz="1000"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F49E36-C404-406F-B6D8-08CEFBC26D91}" type="slidenum">
              <a:rPr lang="en-US" sz="1100" smtClean="0"/>
              <a:pPr/>
              <a:t>‹#›</a:t>
            </a:fld>
            <a:endParaRPr lang="en-US"/>
          </a:p>
        </p:txBody>
      </p:sp>
      <p:sp>
        <p:nvSpPr>
          <p:cNvPr id="13" name="Footer Placeholder 4">
            <a:extLst>
              <a:ext uri="{FF2B5EF4-FFF2-40B4-BE49-F238E27FC236}">
                <a16:creationId xmlns:a16="http://schemas.microsoft.com/office/drawing/2014/main" id="{C9026A98-605F-4786-A699-BB93F86A8A1B}"/>
              </a:ext>
            </a:extLst>
          </p:cNvPr>
          <p:cNvSpPr txBox="1">
            <a:spLocks/>
          </p:cNvSpPr>
          <p:nvPr userDrawn="1"/>
        </p:nvSpPr>
        <p:spPr>
          <a:xfrm>
            <a:off x="10511161" y="6538912"/>
            <a:ext cx="1680839" cy="270297"/>
          </a:xfrm>
          <a:prstGeom prst="rect">
            <a:avLst/>
          </a:prstGeom>
        </p:spPr>
        <p:txBody>
          <a:bodyPr vert="horz" lIns="91440" tIns="45720" rIns="91440" bIns="45720" rtlCol="0" anchor="ctr"/>
          <a:lstStyle>
            <a:defPPr>
              <a:defRPr lang="en-US"/>
            </a:defPPr>
            <a:lvl1pPr marL="0" algn="ctr" defTabSz="914400" rtl="0" eaLnBrk="1" latinLnBrk="0" hangingPunct="1">
              <a:defRPr sz="800"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t>www.mouritech.com</a:t>
            </a:r>
          </a:p>
        </p:txBody>
      </p:sp>
    </p:spTree>
    <p:extLst>
      <p:ext uri="{BB962C8B-B14F-4D97-AF65-F5344CB8AC3E}">
        <p14:creationId xmlns:p14="http://schemas.microsoft.com/office/powerpoint/2010/main" val="1621837020"/>
      </p:ext>
    </p:extLst>
  </p:cSld>
  <p:clrMap bg1="lt1" tx1="dk1" bg2="lt2" tx2="dk2" accent1="accent1" accent2="accent2" accent3="accent3" accent4="accent4" accent5="accent5" accent6="accent6" hlink="hlink" folHlink="folHlink"/>
  <p:sldLayoutIdLst>
    <p:sldLayoutId id="2147483655" r:id="rId1"/>
    <p:sldLayoutId id="2147483650" r:id="rId2"/>
    <p:sldLayoutId id="2147483649" r:id="rId3"/>
    <p:sldLayoutId id="2147483686" r:id="rId4"/>
    <p:sldLayoutId id="2147483687" r:id="rId5"/>
    <p:sldLayoutId id="2147483703" r:id="rId6"/>
    <p:sldLayoutId id="2147483652" r:id="rId7"/>
    <p:sldLayoutId id="2147483656" r:id="rId8"/>
    <p:sldLayoutId id="2147483657" r:id="rId9"/>
  </p:sldLayoutIdLst>
  <p:hf hdr="0" dt="0"/>
  <p:txStyles>
    <p:titleStyle>
      <a:lvl1pPr marL="0" algn="l" defTabSz="914400" rtl="0" eaLnBrk="1" latinLnBrk="0" hangingPunct="1">
        <a:lnSpc>
          <a:spcPct val="90000"/>
        </a:lnSpc>
        <a:spcBef>
          <a:spcPct val="0"/>
        </a:spcBef>
        <a:buNone/>
        <a:defRPr lang="en-US" sz="3200" b="1" kern="1200" dirty="0">
          <a:solidFill>
            <a:schemeClr val="accent5">
              <a:lumMod val="75000"/>
            </a:schemeClr>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group of people sitting at a table using a computer&#10;&#10;Description automatically generated">
            <a:extLst>
              <a:ext uri="{FF2B5EF4-FFF2-40B4-BE49-F238E27FC236}">
                <a16:creationId xmlns:a16="http://schemas.microsoft.com/office/drawing/2014/main" id="{B452FDAD-54F3-4A38-B075-72E5CA4D0E1B}"/>
              </a:ext>
            </a:extLst>
          </p:cNvPr>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t="12500" b="12500"/>
          <a:stretch>
            <a:fillRect/>
          </a:stretch>
        </p:blipFill>
        <p:spPr/>
      </p:pic>
      <p:sp>
        <p:nvSpPr>
          <p:cNvPr id="5" name="Text Placeholder 24">
            <a:extLst>
              <a:ext uri="{FF2B5EF4-FFF2-40B4-BE49-F238E27FC236}">
                <a16:creationId xmlns:a16="http://schemas.microsoft.com/office/drawing/2014/main" id="{1B0D3809-F794-40F0-A7AE-66132F763EC9}"/>
              </a:ext>
            </a:extLst>
          </p:cNvPr>
          <p:cNvSpPr txBox="1">
            <a:spLocks/>
          </p:cNvSpPr>
          <p:nvPr/>
        </p:nvSpPr>
        <p:spPr>
          <a:xfrm>
            <a:off x="0" y="3306864"/>
            <a:ext cx="7353300" cy="974846"/>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a:solidFill>
                <a:schemeClr val="bg1"/>
              </a:solidFill>
              <a:latin typeface="Arial"/>
              <a:cs typeface="Arial"/>
            </a:endParaRPr>
          </a:p>
        </p:txBody>
      </p:sp>
      <p:sp>
        <p:nvSpPr>
          <p:cNvPr id="2" name="Rectangle 1">
            <a:extLst>
              <a:ext uri="{FF2B5EF4-FFF2-40B4-BE49-F238E27FC236}">
                <a16:creationId xmlns:a16="http://schemas.microsoft.com/office/drawing/2014/main" id="{A69B97DC-1208-4DC3-BA69-47DAAA43699B}"/>
              </a:ext>
            </a:extLst>
          </p:cNvPr>
          <p:cNvSpPr/>
          <p:nvPr/>
        </p:nvSpPr>
        <p:spPr>
          <a:xfrm>
            <a:off x="364637" y="3790606"/>
            <a:ext cx="3917514" cy="400110"/>
          </a:xfrm>
          <a:prstGeom prst="rect">
            <a:avLst/>
          </a:prstGeom>
        </p:spPr>
        <p:txBody>
          <a:bodyPr wrap="square" lIns="91440" tIns="45720" rIns="91440" bIns="45720" anchor="t">
            <a:spAutoFit/>
          </a:bodyPr>
          <a:lstStyle/>
          <a:p>
            <a:pPr algn="ctr"/>
            <a:r>
              <a:rPr lang="en-US" sz="2000" b="1" dirty="0">
                <a:solidFill>
                  <a:schemeClr val="bg1"/>
                </a:solidFill>
                <a:latin typeface="Arial"/>
                <a:cs typeface="Arial"/>
              </a:rPr>
              <a:t>SAPUI5 Training</a:t>
            </a:r>
          </a:p>
        </p:txBody>
      </p:sp>
    </p:spTree>
    <p:extLst>
      <p:ext uri="{BB962C8B-B14F-4D97-AF65-F5344CB8AC3E}">
        <p14:creationId xmlns:p14="http://schemas.microsoft.com/office/powerpoint/2010/main" val="760418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14" y="38913"/>
            <a:ext cx="10202984" cy="4216539"/>
          </a:xfrm>
          <a:prstGeom prst="rect">
            <a:avLst/>
          </a:prstGeom>
          <a:noFill/>
        </p:spPr>
        <p:txBody>
          <a:bodyPr wrap="square" lIns="91440" tIns="45720" rIns="91440" bIns="45720" rtlCol="0" anchor="t">
            <a:spAutoFit/>
          </a:bodyPr>
          <a:lstStyle/>
          <a:p>
            <a:r>
              <a:rPr lang="en-US" sz="3200" b="1" dirty="0">
                <a:solidFill>
                  <a:srgbClr val="0070C0"/>
                </a:solidFill>
                <a:latin typeface="Consolas"/>
                <a:cs typeface="Consolas" panose="020B0609020204030204" pitchFamily="49" charset="0"/>
              </a:rPr>
              <a:t>Agenda:</a:t>
            </a:r>
          </a:p>
          <a:p>
            <a:endParaRPr lang="en-US" sz="2000" b="1" dirty="0">
              <a:latin typeface="Consolas"/>
            </a:endParaRPr>
          </a:p>
          <a:p>
            <a:pPr marL="342900" indent="-342900">
              <a:lnSpc>
                <a:spcPct val="200000"/>
              </a:lnSpc>
              <a:buClr>
                <a:schemeClr val="tx1"/>
              </a:buClr>
              <a:buFont typeface="Wingdings" panose="05000000000000000000" pitchFamily="2" charset="2"/>
              <a:buChar char="Ø"/>
            </a:pPr>
            <a:r>
              <a:rPr lang="en-US" sz="2000" b="1" dirty="0">
                <a:solidFill>
                  <a:srgbClr val="000000"/>
                </a:solidFill>
                <a:latin typeface="Consolas" panose="020B0609020204030204" pitchFamily="49" charset="0"/>
                <a:cs typeface="Consolas" panose="020B0609020204030204" pitchFamily="49" charset="0"/>
              </a:rPr>
              <a:t>What is Controls in SAPUI5? </a:t>
            </a:r>
          </a:p>
          <a:p>
            <a:pPr marL="342900" indent="-342900">
              <a:lnSpc>
                <a:spcPct val="200000"/>
              </a:lnSpc>
              <a:buClr>
                <a:schemeClr val="tx1"/>
              </a:buClr>
              <a:buFont typeface="Wingdings" panose="05000000000000000000" pitchFamily="2" charset="2"/>
              <a:buChar char="Ø"/>
            </a:pPr>
            <a:r>
              <a:rPr lang="en-US" sz="2000" b="1" dirty="0">
                <a:solidFill>
                  <a:srgbClr val="000000"/>
                </a:solidFill>
                <a:latin typeface="Consolas" panose="020B0609020204030204" pitchFamily="49" charset="0"/>
                <a:cs typeface="Consolas" panose="020B0609020204030204" pitchFamily="49" charset="0"/>
              </a:rPr>
              <a:t>Dialogs and Fragments</a:t>
            </a:r>
          </a:p>
          <a:p>
            <a:pPr marL="342900" indent="-342900">
              <a:lnSpc>
                <a:spcPct val="200000"/>
              </a:lnSpc>
              <a:buClr>
                <a:schemeClr val="tx1"/>
              </a:buClr>
              <a:buFont typeface="Wingdings" panose="05000000000000000000" pitchFamily="2" charset="2"/>
              <a:buChar char="Ø"/>
            </a:pPr>
            <a:r>
              <a:rPr lang="en-US" sz="2000" b="1" dirty="0">
                <a:solidFill>
                  <a:srgbClr val="000000"/>
                </a:solidFill>
                <a:latin typeface="Consolas" panose="020B0609020204030204" pitchFamily="49" charset="0"/>
                <a:cs typeface="Consolas" panose="020B0609020204030204" pitchFamily="49" charset="0"/>
              </a:rPr>
              <a:t>Viz Frames in SAPUI5</a:t>
            </a:r>
            <a:endParaRPr lang="en-US" sz="2000" b="1" dirty="0">
              <a:solidFill>
                <a:srgbClr val="FF0000"/>
              </a:solidFill>
              <a:latin typeface="Consolas" panose="020B0609020204030204" pitchFamily="49" charset="0"/>
              <a:cs typeface="Consolas" panose="020B0609020204030204" pitchFamily="49" charset="0"/>
            </a:endParaRPr>
          </a:p>
          <a:p>
            <a:endParaRPr lang="en-US" sz="3200" b="1" dirty="0">
              <a:solidFill>
                <a:srgbClr val="FF0000"/>
              </a:solidFill>
              <a:latin typeface="Consolas" panose="020B0609020204030204" pitchFamily="49" charset="0"/>
              <a:cs typeface="Consolas" panose="020B0609020204030204" pitchFamily="49" charset="0"/>
            </a:endParaRPr>
          </a:p>
          <a:p>
            <a:pPr marL="457200" indent="-457200">
              <a:buFont typeface="Wingdings"/>
              <a:buChar char="Ø"/>
            </a:pPr>
            <a:endParaRPr lang="en-US" sz="3200" b="1" dirty="0">
              <a:solidFill>
                <a:srgbClr val="FF0000"/>
              </a:solidFill>
              <a:latin typeface="Consolas" panose="020B0609020204030204" pitchFamily="49" charset="0"/>
              <a:cs typeface="Consolas" panose="020B0609020204030204" pitchFamily="49" charset="0"/>
            </a:endParaRPr>
          </a:p>
          <a:p>
            <a:pPr marL="457200" indent="-457200">
              <a:buFont typeface="Wingdings"/>
              <a:buChar char="Ø"/>
            </a:pPr>
            <a:endParaRPr lang="en-US" sz="3200" b="1"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78079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CB92-4AA8-8ACB-24A2-E45157841CD9}"/>
              </a:ext>
            </a:extLst>
          </p:cNvPr>
          <p:cNvSpPr>
            <a:spLocks noGrp="1"/>
          </p:cNvSpPr>
          <p:nvPr>
            <p:ph type="ctrTitle"/>
          </p:nvPr>
        </p:nvSpPr>
        <p:spPr>
          <a:xfrm>
            <a:off x="654571" y="252933"/>
            <a:ext cx="10992786" cy="646476"/>
          </a:xfrm>
        </p:spPr>
        <p:txBody>
          <a:bodyPr>
            <a:normAutofit/>
          </a:bodyPr>
          <a:lstStyle/>
          <a:p>
            <a:pPr algn="l"/>
            <a:r>
              <a:rPr lang="en-GB" sz="2800" dirty="0">
                <a:latin typeface="+mj-lt"/>
              </a:rPr>
              <a:t>What is Controls in SAPUI5?</a:t>
            </a:r>
            <a:endParaRPr lang="en-IN" sz="2800" dirty="0">
              <a:latin typeface="+mj-lt"/>
            </a:endParaRPr>
          </a:p>
        </p:txBody>
      </p:sp>
      <p:sp>
        <p:nvSpPr>
          <p:cNvPr id="3" name="Subtitle 2">
            <a:extLst>
              <a:ext uri="{FF2B5EF4-FFF2-40B4-BE49-F238E27FC236}">
                <a16:creationId xmlns:a16="http://schemas.microsoft.com/office/drawing/2014/main" id="{8E47EE32-7E8F-1665-5B80-518C7F267835}"/>
              </a:ext>
            </a:extLst>
          </p:cNvPr>
          <p:cNvSpPr>
            <a:spLocks noGrp="1"/>
          </p:cNvSpPr>
          <p:nvPr>
            <p:ph type="subTitle" idx="1"/>
          </p:nvPr>
        </p:nvSpPr>
        <p:spPr>
          <a:xfrm>
            <a:off x="654571" y="899409"/>
            <a:ext cx="10992786" cy="5501391"/>
          </a:xfrm>
        </p:spPr>
        <p:txBody>
          <a:bodyPr>
            <a:normAutofit/>
          </a:bodyPr>
          <a:lstStyle/>
          <a:p>
            <a:pPr algn="l"/>
            <a:r>
              <a:rPr lang="en-GB" sz="1800" dirty="0">
                <a:solidFill>
                  <a:schemeClr val="accent5">
                    <a:lumMod val="75000"/>
                  </a:schemeClr>
                </a:solidFill>
              </a:rPr>
              <a:t>In SAPUI5, a control is a user interface element that is used to display information, receive input from the user, or both. Controls can be thought of as building blocks for creating the user interface of an application. Examples of controls in SAPUI5 include labels, buttons, Inputs, dropdown, text area, checkboxes and tables etc.</a:t>
            </a:r>
          </a:p>
          <a:p>
            <a:pPr algn="l">
              <a:lnSpc>
                <a:spcPct val="100000"/>
              </a:lnSpc>
            </a:pPr>
            <a:r>
              <a:rPr lang="en-GB" sz="2000" b="1" dirty="0">
                <a:solidFill>
                  <a:schemeClr val="accent5">
                    <a:lumMod val="75000"/>
                  </a:schemeClr>
                </a:solidFill>
              </a:rPr>
              <a:t>Some of the controls are :</a:t>
            </a:r>
          </a:p>
          <a:p>
            <a:pPr algn="l">
              <a:lnSpc>
                <a:spcPct val="100000"/>
              </a:lnSpc>
            </a:pPr>
            <a:r>
              <a:rPr lang="en-GB" sz="2000" b="1" dirty="0">
                <a:solidFill>
                  <a:schemeClr val="accent5">
                    <a:lumMod val="75000"/>
                  </a:schemeClr>
                </a:solidFill>
              </a:rPr>
              <a:t>	Label :</a:t>
            </a:r>
          </a:p>
          <a:p>
            <a:pPr algn="l">
              <a:lnSpc>
                <a:spcPct val="100000"/>
              </a:lnSpc>
            </a:pPr>
            <a:r>
              <a:rPr lang="en-GB" sz="2000" b="1" i="0" dirty="0">
                <a:solidFill>
                  <a:schemeClr val="accent5">
                    <a:lumMod val="75000"/>
                  </a:schemeClr>
                </a:solidFill>
                <a:effectLst/>
              </a:rPr>
              <a:t>		</a:t>
            </a:r>
            <a:r>
              <a:rPr lang="en-GB" sz="1800" b="0" i="0" dirty="0">
                <a:solidFill>
                  <a:schemeClr val="accent5">
                    <a:lumMod val="75000"/>
                  </a:schemeClr>
                </a:solidFill>
                <a:effectLst/>
              </a:rPr>
              <a:t>Provides a textual label for other controls. Labels are used as titles for single controls or groups of controls. Labels for required fields are marked with an asterisk.</a:t>
            </a:r>
            <a:r>
              <a:rPr lang="en-IN" sz="1800" b="0" i="0" dirty="0">
                <a:solidFill>
                  <a:schemeClr val="accent5">
                    <a:lumMod val="75000"/>
                  </a:schemeClr>
                </a:solidFill>
                <a:effectLst/>
              </a:rPr>
              <a:t> Labels are appearance can be influenced by properties such as </a:t>
            </a:r>
            <a:r>
              <a:rPr lang="en-IN" sz="1800" b="0" i="0" dirty="0" err="1">
                <a:solidFill>
                  <a:schemeClr val="accent5">
                    <a:lumMod val="75000"/>
                  </a:schemeClr>
                </a:solidFill>
                <a:effectLst/>
              </a:rPr>
              <a:t>textAlign</a:t>
            </a:r>
            <a:r>
              <a:rPr lang="en-IN" sz="1800" b="0" i="0" dirty="0">
                <a:solidFill>
                  <a:schemeClr val="accent5">
                    <a:lumMod val="75000"/>
                  </a:schemeClr>
                </a:solidFill>
                <a:effectLst/>
              </a:rPr>
              <a:t>, design, </a:t>
            </a:r>
            <a:r>
              <a:rPr lang="en-IN" sz="1800" b="0" i="0" dirty="0" err="1">
                <a:solidFill>
                  <a:schemeClr val="accent5">
                    <a:lumMod val="75000"/>
                  </a:schemeClr>
                </a:solidFill>
                <a:effectLst/>
              </a:rPr>
              <a:t>displayOnly</a:t>
            </a:r>
            <a:r>
              <a:rPr lang="en-IN" sz="1800" b="0" i="0" dirty="0">
                <a:solidFill>
                  <a:schemeClr val="accent5">
                    <a:lumMod val="75000"/>
                  </a:schemeClr>
                </a:solidFill>
                <a:effectLst/>
              </a:rPr>
              <a:t>, wrapping, </a:t>
            </a:r>
            <a:r>
              <a:rPr lang="en-IN" sz="1800" b="0" i="0" dirty="0" err="1">
                <a:solidFill>
                  <a:schemeClr val="accent5">
                    <a:lumMod val="75000"/>
                  </a:schemeClr>
                </a:solidFill>
                <a:effectLst/>
              </a:rPr>
              <a:t>wrappingType</a:t>
            </a:r>
            <a:r>
              <a:rPr lang="en-IN" sz="1800" b="0" i="0" dirty="0">
                <a:solidFill>
                  <a:schemeClr val="accent5">
                    <a:lumMod val="75000"/>
                  </a:schemeClr>
                </a:solidFill>
                <a:effectLst/>
              </a:rPr>
              <a:t>.</a:t>
            </a:r>
          </a:p>
          <a:p>
            <a:pPr algn="l">
              <a:lnSpc>
                <a:spcPct val="100000"/>
              </a:lnSpc>
            </a:pPr>
            <a:r>
              <a:rPr lang="en-IN" sz="1800" b="1" dirty="0">
                <a:solidFill>
                  <a:schemeClr val="accent5">
                    <a:lumMod val="75000"/>
                  </a:schemeClr>
                </a:solidFill>
              </a:rPr>
              <a:t>When to use:</a:t>
            </a:r>
          </a:p>
          <a:p>
            <a:pPr marL="742950" lvl="1" indent="-285750" algn="l">
              <a:lnSpc>
                <a:spcPct val="100000"/>
              </a:lnSpc>
              <a:buFont typeface="Arial" panose="020B0604020202020204" pitchFamily="34" charset="0"/>
              <a:buChar char="•"/>
            </a:pPr>
            <a:r>
              <a:rPr lang="en-IN" sz="1800" dirty="0">
                <a:solidFill>
                  <a:schemeClr val="accent5">
                    <a:lumMod val="75000"/>
                  </a:schemeClr>
                </a:solidFill>
              </a:rPr>
              <a:t>It’s recommended to use  the Label in Form Controls.</a:t>
            </a:r>
          </a:p>
          <a:p>
            <a:pPr marL="742950" lvl="1" indent="-285750" algn="l">
              <a:lnSpc>
                <a:spcPct val="100000"/>
              </a:lnSpc>
              <a:buFont typeface="Arial" panose="020B0604020202020204" pitchFamily="34" charset="0"/>
              <a:buChar char="•"/>
            </a:pPr>
            <a:r>
              <a:rPr lang="en-IN" sz="1800" dirty="0">
                <a:solidFill>
                  <a:schemeClr val="accent5">
                    <a:lumMod val="75000"/>
                  </a:schemeClr>
                </a:solidFill>
              </a:rPr>
              <a:t>Use title case for labels.</a:t>
            </a:r>
          </a:p>
          <a:p>
            <a:pPr algn="l">
              <a:lnSpc>
                <a:spcPct val="100000"/>
              </a:lnSpc>
            </a:pPr>
            <a:r>
              <a:rPr lang="en-IN" sz="1800" b="1" dirty="0">
                <a:solidFill>
                  <a:schemeClr val="accent5">
                    <a:lumMod val="75000"/>
                  </a:schemeClr>
                </a:solidFill>
              </a:rPr>
              <a:t>When not to use:</a:t>
            </a:r>
          </a:p>
          <a:p>
            <a:pPr marL="742950" lvl="1" indent="-285750" algn="l">
              <a:lnSpc>
                <a:spcPct val="100000"/>
              </a:lnSpc>
              <a:buFont typeface="Arial" panose="020B0604020202020204" pitchFamily="34" charset="0"/>
              <a:buChar char="•"/>
            </a:pPr>
            <a:r>
              <a:rPr lang="en-IN" sz="1800" dirty="0">
                <a:solidFill>
                  <a:schemeClr val="accent5">
                    <a:lumMod val="75000"/>
                  </a:schemeClr>
                </a:solidFill>
              </a:rPr>
              <a:t>It is not recommended to use labels in Bold.</a:t>
            </a:r>
            <a:endParaRPr lang="en-IN" sz="1800" b="1" dirty="0">
              <a:solidFill>
                <a:schemeClr val="accent5">
                  <a:lumMod val="75000"/>
                </a:schemeClr>
              </a:solidFill>
              <a:latin typeface="+mj-lt"/>
            </a:endParaRPr>
          </a:p>
          <a:p>
            <a:pPr algn="l">
              <a:lnSpc>
                <a:spcPct val="100000"/>
              </a:lnSpc>
            </a:pPr>
            <a:r>
              <a:rPr lang="en-IN" sz="2200" b="1" dirty="0">
                <a:solidFill>
                  <a:schemeClr val="accent5">
                    <a:lumMod val="75000"/>
                  </a:schemeClr>
                </a:solidFill>
                <a:latin typeface="+mj-lt"/>
              </a:rPr>
              <a:t>Syntax :</a:t>
            </a:r>
          </a:p>
          <a:p>
            <a:pPr algn="l">
              <a:lnSpc>
                <a:spcPct val="100000"/>
              </a:lnSpc>
            </a:pPr>
            <a:r>
              <a:rPr lang="en-IN" sz="2200" b="1" dirty="0">
                <a:solidFill>
                  <a:schemeClr val="accent5">
                    <a:lumMod val="75000"/>
                  </a:schemeClr>
                </a:solidFill>
                <a:latin typeface="+mj-lt"/>
              </a:rPr>
              <a:t>	</a:t>
            </a:r>
            <a:r>
              <a:rPr lang="en-GB" sz="2200" b="1" dirty="0">
                <a:solidFill>
                  <a:schemeClr val="accent5">
                    <a:lumMod val="75000"/>
                  </a:schemeClr>
                </a:solidFill>
                <a:latin typeface="+mj-lt"/>
              </a:rPr>
              <a:t> &lt;Label text=" Name (required)" </a:t>
            </a:r>
            <a:r>
              <a:rPr lang="en-GB" sz="2200" b="1" dirty="0" err="1">
                <a:solidFill>
                  <a:schemeClr val="accent5">
                    <a:lumMod val="75000"/>
                  </a:schemeClr>
                </a:solidFill>
                <a:latin typeface="+mj-lt"/>
              </a:rPr>
              <a:t>labelFor</a:t>
            </a:r>
            <a:r>
              <a:rPr lang="en-GB" sz="2200" b="1" dirty="0">
                <a:solidFill>
                  <a:schemeClr val="accent5">
                    <a:lumMod val="75000"/>
                  </a:schemeClr>
                </a:solidFill>
                <a:latin typeface="+mj-lt"/>
              </a:rPr>
              <a:t>=“</a:t>
            </a:r>
            <a:r>
              <a:rPr lang="en-GB" sz="2200" b="1" dirty="0" err="1">
                <a:solidFill>
                  <a:schemeClr val="accent5">
                    <a:lumMod val="75000"/>
                  </a:schemeClr>
                </a:solidFill>
                <a:latin typeface="+mj-lt"/>
              </a:rPr>
              <a:t>forName</a:t>
            </a:r>
            <a:r>
              <a:rPr lang="en-GB" sz="2200" b="1" dirty="0">
                <a:solidFill>
                  <a:schemeClr val="accent5">
                    <a:lumMod val="75000"/>
                  </a:schemeClr>
                </a:solidFill>
                <a:latin typeface="+mj-lt"/>
              </a:rPr>
              <a:t>" /&gt;</a:t>
            </a:r>
            <a:endParaRPr lang="en-IN" sz="2200" b="1" dirty="0">
              <a:solidFill>
                <a:schemeClr val="accent5">
                  <a:lumMod val="75000"/>
                </a:schemeClr>
              </a:solidFill>
              <a:latin typeface="+mj-lt"/>
            </a:endParaRPr>
          </a:p>
          <a:p>
            <a:pPr algn="l">
              <a:lnSpc>
                <a:spcPct val="100000"/>
              </a:lnSpc>
            </a:pPr>
            <a:endParaRPr lang="en-IN" sz="2200" dirty="0">
              <a:solidFill>
                <a:schemeClr val="accent5">
                  <a:lumMod val="75000"/>
                </a:schemeClr>
              </a:solidFill>
            </a:endParaRPr>
          </a:p>
        </p:txBody>
      </p:sp>
    </p:spTree>
    <p:extLst>
      <p:ext uri="{BB962C8B-B14F-4D97-AF65-F5344CB8AC3E}">
        <p14:creationId xmlns:p14="http://schemas.microsoft.com/office/powerpoint/2010/main" val="156913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E47EE32-7E8F-1665-5B80-518C7F267835}"/>
              </a:ext>
            </a:extLst>
          </p:cNvPr>
          <p:cNvSpPr>
            <a:spLocks noGrp="1"/>
          </p:cNvSpPr>
          <p:nvPr>
            <p:ph type="subTitle" idx="1"/>
          </p:nvPr>
        </p:nvSpPr>
        <p:spPr>
          <a:xfrm>
            <a:off x="654571" y="359765"/>
            <a:ext cx="10992786" cy="6041036"/>
          </a:xfrm>
        </p:spPr>
        <p:txBody>
          <a:bodyPr>
            <a:normAutofit/>
          </a:bodyPr>
          <a:lstStyle/>
          <a:p>
            <a:pPr algn="l"/>
            <a:r>
              <a:rPr lang="en-GB" sz="2200" b="1" dirty="0">
                <a:solidFill>
                  <a:schemeClr val="accent5">
                    <a:lumMod val="75000"/>
                  </a:schemeClr>
                </a:solidFill>
                <a:latin typeface="+mj-lt"/>
              </a:rPr>
              <a:t>Input</a:t>
            </a:r>
            <a:r>
              <a:rPr lang="en-GB" sz="2200" dirty="0">
                <a:solidFill>
                  <a:schemeClr val="accent5">
                    <a:lumMod val="75000"/>
                  </a:schemeClr>
                </a:solidFill>
                <a:latin typeface="+mj-lt"/>
              </a:rPr>
              <a:t>:</a:t>
            </a:r>
          </a:p>
          <a:p>
            <a:pPr algn="l"/>
            <a:r>
              <a:rPr lang="en-GB" sz="2200" dirty="0">
                <a:solidFill>
                  <a:schemeClr val="accent5">
                    <a:lumMod val="75000"/>
                  </a:schemeClr>
                </a:solidFill>
                <a:latin typeface="+mj-lt"/>
              </a:rPr>
              <a:t>	</a:t>
            </a:r>
            <a:r>
              <a:rPr lang="en-GB" sz="1600" b="0" i="0" dirty="0">
                <a:solidFill>
                  <a:srgbClr val="1D2D3E"/>
                </a:solidFill>
                <a:effectLst/>
                <a:latin typeface="72" panose="020B0503030000000003" pitchFamily="34" charset="0"/>
              </a:rPr>
              <a:t> </a:t>
            </a:r>
            <a:r>
              <a:rPr lang="en-GB" sz="1800" b="0" i="0" dirty="0">
                <a:solidFill>
                  <a:schemeClr val="accent5">
                    <a:lumMod val="75000"/>
                  </a:schemeClr>
                </a:solidFill>
                <a:effectLst/>
              </a:rPr>
              <a:t>Allows the user to enter and edit text or numeric values in one line.</a:t>
            </a:r>
          </a:p>
          <a:p>
            <a:pPr algn="l"/>
            <a:r>
              <a:rPr lang="en-GB" sz="1800" b="1" i="0" dirty="0">
                <a:solidFill>
                  <a:schemeClr val="accent5">
                    <a:lumMod val="75000"/>
                  </a:schemeClr>
                </a:solidFill>
                <a:effectLst/>
              </a:rPr>
              <a:t>Overview</a:t>
            </a:r>
          </a:p>
          <a:p>
            <a:pPr algn="just"/>
            <a:r>
              <a:rPr lang="en-GB" sz="1800" b="0" i="0" dirty="0">
                <a:solidFill>
                  <a:schemeClr val="accent5">
                    <a:lumMod val="75000"/>
                  </a:schemeClr>
                </a:solidFill>
                <a:effectLst/>
              </a:rPr>
              <a:t>You can enable the autocomplete suggestion feature and the value help option to easily enter a valid value.</a:t>
            </a:r>
          </a:p>
          <a:p>
            <a:pPr algn="just"/>
            <a:r>
              <a:rPr lang="en-IN" sz="1800" b="1" i="0" dirty="0">
                <a:solidFill>
                  <a:schemeClr val="accent5">
                    <a:lumMod val="75000"/>
                  </a:schemeClr>
                </a:solidFill>
                <a:effectLst/>
              </a:rPr>
              <a:t>Guidelines</a:t>
            </a:r>
          </a:p>
          <a:p>
            <a:pPr marL="742950" lvl="1" indent="-285750" algn="just">
              <a:buFont typeface="Arial" panose="020B0604020202020204" pitchFamily="34" charset="0"/>
              <a:buChar char="•"/>
            </a:pPr>
            <a:r>
              <a:rPr lang="en-GB" sz="1800" b="0" i="0" dirty="0">
                <a:solidFill>
                  <a:schemeClr val="accent5">
                    <a:lumMod val="75000"/>
                  </a:schemeClr>
                </a:solidFill>
                <a:effectLst/>
              </a:rPr>
              <a:t>Always provide a meaningful label for any input field.</a:t>
            </a:r>
          </a:p>
          <a:p>
            <a:pPr marL="742950" lvl="1" indent="-285750" algn="just">
              <a:buFont typeface="Arial" panose="020B0604020202020204" pitchFamily="34" charset="0"/>
              <a:buChar char="•"/>
            </a:pPr>
            <a:r>
              <a:rPr lang="en-GB" sz="1800" b="0" i="0" dirty="0">
                <a:solidFill>
                  <a:schemeClr val="accent5">
                    <a:lumMod val="75000"/>
                  </a:schemeClr>
                </a:solidFill>
                <a:effectLst/>
              </a:rPr>
              <a:t>Limit the length of the input field. This will visually emphasize the constraints for the field.</a:t>
            </a:r>
          </a:p>
          <a:p>
            <a:pPr marL="742950" lvl="1" indent="-285750" algn="just">
              <a:buFont typeface="Arial" panose="020B0604020202020204" pitchFamily="34" charset="0"/>
              <a:buChar char="•"/>
            </a:pPr>
            <a:r>
              <a:rPr lang="en-GB" sz="1800" dirty="0">
                <a:solidFill>
                  <a:schemeClr val="accent5">
                    <a:lumMod val="75000"/>
                  </a:schemeClr>
                </a:solidFill>
              </a:rPr>
              <a:t>Do not use the Placeholder property as a label.</a:t>
            </a:r>
          </a:p>
          <a:p>
            <a:pPr marL="742950" lvl="1" indent="-285750" algn="just">
              <a:buFont typeface="Arial" panose="020B0604020202020204" pitchFamily="34" charset="0"/>
              <a:buChar char="•"/>
            </a:pPr>
            <a:r>
              <a:rPr lang="en-GB" sz="1800" b="0" i="0" dirty="0">
                <a:solidFill>
                  <a:schemeClr val="accent5">
                    <a:lumMod val="75000"/>
                  </a:schemeClr>
                </a:solidFill>
                <a:effectLst/>
              </a:rPr>
              <a:t>Use the description property only for small fields with no placeholders(i.e. for currencies).</a:t>
            </a:r>
            <a:endParaRPr lang="en-IN" sz="1400" b="1" dirty="0">
              <a:solidFill>
                <a:schemeClr val="accent5">
                  <a:lumMod val="75000"/>
                </a:schemeClr>
              </a:solidFill>
            </a:endParaRPr>
          </a:p>
          <a:p>
            <a:pPr algn="just"/>
            <a:r>
              <a:rPr lang="en-IN" sz="1800" b="1" i="0" dirty="0">
                <a:solidFill>
                  <a:schemeClr val="accent5">
                    <a:lumMod val="75000"/>
                  </a:schemeClr>
                </a:solidFill>
                <a:effectLst/>
              </a:rPr>
              <a:t>Properties</a:t>
            </a:r>
          </a:p>
          <a:p>
            <a:pPr marL="1200150" lvl="2" indent="-285750" algn="just">
              <a:buFont typeface="Arial" panose="020B0604020202020204" pitchFamily="34" charset="0"/>
              <a:buChar char="•"/>
            </a:pPr>
            <a:r>
              <a:rPr lang="en-IN" i="0" dirty="0">
                <a:solidFill>
                  <a:schemeClr val="accent5">
                    <a:lumMod val="75000"/>
                  </a:schemeClr>
                </a:solidFill>
                <a:effectLst/>
              </a:rPr>
              <a:t>editable/read-only</a:t>
            </a:r>
          </a:p>
          <a:p>
            <a:pPr marL="1200150" lvl="2" indent="-285750" algn="just">
              <a:buFont typeface="Arial" panose="020B0604020202020204" pitchFamily="34" charset="0"/>
              <a:buChar char="•"/>
            </a:pPr>
            <a:r>
              <a:rPr lang="en-IN" b="0" dirty="0">
                <a:solidFill>
                  <a:schemeClr val="accent5">
                    <a:lumMod val="75000"/>
                  </a:schemeClr>
                </a:solidFill>
              </a:rPr>
              <a:t>enabled/disabled</a:t>
            </a:r>
          </a:p>
          <a:p>
            <a:pPr marL="1200150" lvl="2" indent="-285750" algn="just">
              <a:buFont typeface="Arial" panose="020B0604020202020204" pitchFamily="34" charset="0"/>
              <a:buChar char="•"/>
            </a:pPr>
            <a:r>
              <a:rPr lang="en-IN" i="0" dirty="0">
                <a:solidFill>
                  <a:schemeClr val="accent5">
                    <a:lumMod val="75000"/>
                  </a:schemeClr>
                </a:solidFill>
                <a:effectLst/>
              </a:rPr>
              <a:t>Placeholder</a:t>
            </a:r>
          </a:p>
          <a:p>
            <a:pPr marL="1200150" lvl="2" indent="-285750" algn="just">
              <a:buFont typeface="Arial" panose="020B0604020202020204" pitchFamily="34" charset="0"/>
              <a:buChar char="•"/>
            </a:pPr>
            <a:r>
              <a:rPr lang="en-IN" dirty="0">
                <a:solidFill>
                  <a:schemeClr val="accent5">
                    <a:lumMod val="75000"/>
                  </a:schemeClr>
                </a:solidFill>
              </a:rPr>
              <a:t>t</a:t>
            </a:r>
            <a:r>
              <a:rPr lang="en-IN" b="0" dirty="0">
                <a:solidFill>
                  <a:schemeClr val="accent5">
                    <a:lumMod val="75000"/>
                  </a:schemeClr>
                </a:solidFill>
              </a:rPr>
              <a:t>ext direction</a:t>
            </a:r>
          </a:p>
          <a:p>
            <a:pPr marL="1200150" lvl="2" indent="-285750" algn="just">
              <a:buFont typeface="Arial" panose="020B0604020202020204" pitchFamily="34" charset="0"/>
              <a:buChar char="•"/>
            </a:pPr>
            <a:r>
              <a:rPr lang="en-IN" i="0" dirty="0">
                <a:solidFill>
                  <a:schemeClr val="accent5">
                    <a:lumMod val="75000"/>
                  </a:schemeClr>
                </a:solidFill>
                <a:effectLst/>
              </a:rPr>
              <a:t>Value states</a:t>
            </a:r>
          </a:p>
          <a:p>
            <a:pPr algn="just"/>
            <a:endParaRPr lang="en-IN" i="0" dirty="0">
              <a:solidFill>
                <a:schemeClr val="accent5">
                  <a:lumMod val="75000"/>
                </a:schemeClr>
              </a:solidFill>
              <a:effectLst/>
            </a:endParaRPr>
          </a:p>
        </p:txBody>
      </p:sp>
    </p:spTree>
    <p:extLst>
      <p:ext uri="{BB962C8B-B14F-4D97-AF65-F5344CB8AC3E}">
        <p14:creationId xmlns:p14="http://schemas.microsoft.com/office/powerpoint/2010/main" val="176946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E47EE32-7E8F-1665-5B80-518C7F267835}"/>
              </a:ext>
            </a:extLst>
          </p:cNvPr>
          <p:cNvSpPr>
            <a:spLocks noGrp="1"/>
          </p:cNvSpPr>
          <p:nvPr>
            <p:ph type="subTitle" idx="1"/>
          </p:nvPr>
        </p:nvSpPr>
        <p:spPr>
          <a:xfrm>
            <a:off x="654571" y="314793"/>
            <a:ext cx="10992786" cy="6086007"/>
          </a:xfrm>
        </p:spPr>
        <p:txBody>
          <a:bodyPr>
            <a:normAutofit lnSpcReduction="10000"/>
          </a:bodyPr>
          <a:lstStyle/>
          <a:p>
            <a:pPr algn="just"/>
            <a:r>
              <a:rPr lang="en-IN" sz="1800" b="1" dirty="0">
                <a:solidFill>
                  <a:schemeClr val="accent5">
                    <a:lumMod val="75000"/>
                  </a:schemeClr>
                </a:solidFill>
              </a:rPr>
              <a:t>Events</a:t>
            </a:r>
          </a:p>
          <a:p>
            <a:pPr marL="1200150" lvl="2" indent="-285750" algn="l">
              <a:buFont typeface="Arial" panose="020B0604020202020204" pitchFamily="34" charset="0"/>
              <a:buChar char="•"/>
            </a:pPr>
            <a:r>
              <a:rPr lang="en-IN" dirty="0" err="1">
                <a:solidFill>
                  <a:schemeClr val="accent5">
                    <a:lumMod val="75000"/>
                  </a:schemeClr>
                </a:solidFill>
              </a:rPr>
              <a:t>liveChange</a:t>
            </a:r>
            <a:r>
              <a:rPr lang="en-IN" dirty="0">
                <a:solidFill>
                  <a:schemeClr val="accent5">
                    <a:lumMod val="75000"/>
                  </a:schemeClr>
                </a:solidFill>
              </a:rPr>
              <a:t> -</a:t>
            </a:r>
            <a:r>
              <a:rPr lang="en-IN" sz="1900" dirty="0">
                <a:solidFill>
                  <a:schemeClr val="accent5">
                    <a:lumMod val="75000"/>
                  </a:schemeClr>
                </a:solidFill>
              </a:rPr>
              <a:t> </a:t>
            </a:r>
            <a:r>
              <a:rPr lang="en-GB" sz="1900" b="0" i="0" dirty="0">
                <a:solidFill>
                  <a:schemeClr val="accent5">
                    <a:lumMod val="75000"/>
                  </a:schemeClr>
                </a:solidFill>
                <a:effectLst/>
              </a:rPr>
              <a:t>Fired when the value of the input is changed by user interaction - each keystroke, 	          delete, paste, etc.</a:t>
            </a:r>
            <a:endParaRPr lang="en-IN" sz="1900" dirty="0">
              <a:solidFill>
                <a:schemeClr val="accent5">
                  <a:lumMod val="75000"/>
                </a:schemeClr>
              </a:solidFill>
            </a:endParaRPr>
          </a:p>
          <a:p>
            <a:pPr marL="1200150" lvl="2" indent="-285750" algn="just">
              <a:buFont typeface="Arial" panose="020B0604020202020204" pitchFamily="34" charset="0"/>
              <a:buChar char="•"/>
            </a:pPr>
            <a:r>
              <a:rPr lang="en-IN" i="0" dirty="0">
                <a:solidFill>
                  <a:schemeClr val="accent5">
                    <a:lumMod val="75000"/>
                  </a:schemeClr>
                </a:solidFill>
                <a:effectLst/>
              </a:rPr>
              <a:t>Submit        -  This event is fired when user presses the Enter key on the Input.</a:t>
            </a:r>
          </a:p>
          <a:p>
            <a:pPr lvl="5" algn="just"/>
            <a:r>
              <a:rPr lang="en-GB" dirty="0">
                <a:solidFill>
                  <a:schemeClr val="accent5">
                    <a:lumMod val="75000"/>
                  </a:schemeClr>
                </a:solidFill>
              </a:rPr>
              <a:t>     Note :</a:t>
            </a:r>
          </a:p>
          <a:p>
            <a:pPr marL="3028950" lvl="6" indent="-285750" algn="just">
              <a:buFont typeface="Arial" panose="020B0604020202020204" pitchFamily="34" charset="0"/>
              <a:buChar char="•"/>
            </a:pPr>
            <a:r>
              <a:rPr lang="en-GB" sz="1800" b="0" i="0" dirty="0">
                <a:solidFill>
                  <a:schemeClr val="accent5">
                    <a:lumMod val="75000"/>
                  </a:schemeClr>
                </a:solidFill>
                <a:effectLst/>
              </a:rPr>
              <a:t>The event is fired independent of whether there was a change before or not. If a change was performed, the event is fired after the change event.</a:t>
            </a:r>
          </a:p>
          <a:p>
            <a:pPr marL="3028950" lvl="6" indent="-285750" algn="just">
              <a:buFont typeface="Arial" panose="020B0604020202020204" pitchFamily="34" charset="0"/>
              <a:buChar char="•"/>
            </a:pPr>
            <a:r>
              <a:rPr lang="en-GB" sz="1800" dirty="0">
                <a:solidFill>
                  <a:schemeClr val="accent5">
                    <a:lumMod val="75000"/>
                  </a:schemeClr>
                </a:solidFill>
              </a:rPr>
              <a:t>The event is also fired when an item of the select list is selected via Enter.</a:t>
            </a:r>
          </a:p>
          <a:p>
            <a:pPr marL="3028950" lvl="6" indent="-285750" algn="just">
              <a:buFont typeface="Arial" panose="020B0604020202020204" pitchFamily="34" charset="0"/>
              <a:buChar char="•"/>
            </a:pPr>
            <a:r>
              <a:rPr lang="en-GB" sz="1800" dirty="0">
                <a:solidFill>
                  <a:schemeClr val="accent5">
                    <a:lumMod val="75000"/>
                  </a:schemeClr>
                </a:solidFill>
              </a:rPr>
              <a:t>The event is only fired on an input which allows text input.</a:t>
            </a:r>
          </a:p>
          <a:p>
            <a:pPr marL="2571750" lvl="5" indent="-285750" algn="just">
              <a:buFont typeface="Arial" panose="020B0604020202020204" pitchFamily="34" charset="0"/>
              <a:buChar char="•"/>
            </a:pPr>
            <a:endParaRPr lang="en-GB" dirty="0">
              <a:solidFill>
                <a:schemeClr val="accent5">
                  <a:lumMod val="75000"/>
                </a:schemeClr>
              </a:solidFill>
            </a:endParaRPr>
          </a:p>
          <a:p>
            <a:pPr marL="1200150" lvl="2" indent="-285750" algn="just">
              <a:buFont typeface="Arial" panose="020B0604020202020204" pitchFamily="34" charset="0"/>
              <a:buChar char="•"/>
            </a:pPr>
            <a:r>
              <a:rPr lang="en-GB" i="0" dirty="0" err="1">
                <a:solidFill>
                  <a:schemeClr val="accent5">
                    <a:lumMod val="75000"/>
                  </a:schemeClr>
                </a:solidFill>
                <a:effectLst/>
              </a:rPr>
              <a:t>valueHelpRequest</a:t>
            </a:r>
            <a:r>
              <a:rPr lang="en-GB" dirty="0">
                <a:solidFill>
                  <a:schemeClr val="accent5">
                    <a:lumMod val="75000"/>
                  </a:schemeClr>
                </a:solidFill>
              </a:rPr>
              <a:t> - </a:t>
            </a:r>
            <a:r>
              <a:rPr lang="en-GB" b="0" i="0" dirty="0">
                <a:solidFill>
                  <a:schemeClr val="accent5">
                    <a:lumMod val="75000"/>
                  </a:schemeClr>
                </a:solidFill>
                <a:effectLst/>
              </a:rPr>
              <a:t>When the value help indicator is clicked, this event will be fired.</a:t>
            </a:r>
          </a:p>
          <a:p>
            <a:pPr algn="just"/>
            <a:r>
              <a:rPr lang="en-GB" sz="1800" b="1" dirty="0">
                <a:solidFill>
                  <a:schemeClr val="accent5">
                    <a:lumMod val="75000"/>
                  </a:schemeClr>
                </a:solidFill>
              </a:rPr>
              <a:t>Known Restrictions</a:t>
            </a:r>
          </a:p>
          <a:p>
            <a:pPr algn="just"/>
            <a:r>
              <a:rPr lang="en-GB" sz="1800" b="1" i="0" dirty="0">
                <a:solidFill>
                  <a:schemeClr val="accent5">
                    <a:lumMod val="75000"/>
                  </a:schemeClr>
                </a:solidFill>
                <a:effectLst/>
              </a:rPr>
              <a:t>	</a:t>
            </a:r>
            <a:r>
              <a:rPr lang="en-GB" sz="1800" i="0" dirty="0">
                <a:solidFill>
                  <a:schemeClr val="accent5">
                    <a:lumMod val="75000"/>
                  </a:schemeClr>
                </a:solidFill>
                <a:effectLst/>
              </a:rPr>
              <a:t>If </a:t>
            </a:r>
            <a:r>
              <a:rPr lang="en-GB" sz="1800" i="0" dirty="0" err="1">
                <a:solidFill>
                  <a:schemeClr val="accent5">
                    <a:lumMod val="75000"/>
                  </a:schemeClr>
                </a:solidFill>
                <a:effectLst/>
              </a:rPr>
              <a:t>showValueHelp</a:t>
            </a:r>
            <a:r>
              <a:rPr lang="en-GB" sz="1800" i="0" dirty="0">
                <a:solidFill>
                  <a:schemeClr val="accent5">
                    <a:lumMod val="75000"/>
                  </a:schemeClr>
                </a:solidFill>
                <a:effectLst/>
              </a:rPr>
              <a:t> or if </a:t>
            </a:r>
            <a:r>
              <a:rPr lang="en-GB" sz="1800" i="0" dirty="0" err="1">
                <a:solidFill>
                  <a:schemeClr val="accent5">
                    <a:lumMod val="75000"/>
                  </a:schemeClr>
                </a:solidFill>
                <a:effectLst/>
              </a:rPr>
              <a:t>showSuggestion</a:t>
            </a:r>
            <a:r>
              <a:rPr lang="en-GB" sz="1800" i="0" dirty="0">
                <a:solidFill>
                  <a:schemeClr val="accent5">
                    <a:lumMod val="75000"/>
                  </a:schemeClr>
                </a:solidFill>
                <a:effectLst/>
              </a:rPr>
              <a:t> is true, the native browser autofill will not fire a change event.</a:t>
            </a:r>
          </a:p>
          <a:p>
            <a:pPr algn="just"/>
            <a:r>
              <a:rPr lang="en-GB" sz="2000" b="1" dirty="0">
                <a:solidFill>
                  <a:schemeClr val="accent5">
                    <a:lumMod val="75000"/>
                  </a:schemeClr>
                </a:solidFill>
              </a:rPr>
              <a:t>Usage</a:t>
            </a:r>
          </a:p>
          <a:p>
            <a:pPr algn="just"/>
            <a:r>
              <a:rPr lang="en-GB" sz="1800" b="1" i="0" dirty="0">
                <a:solidFill>
                  <a:schemeClr val="accent5">
                    <a:lumMod val="75000"/>
                  </a:schemeClr>
                </a:solidFill>
                <a:effectLst/>
              </a:rPr>
              <a:t>When to use : </a:t>
            </a:r>
            <a:r>
              <a:rPr lang="en-GB" sz="1800" b="0" i="0" dirty="0">
                <a:solidFill>
                  <a:schemeClr val="accent5">
                    <a:lumMod val="75000"/>
                  </a:schemeClr>
                </a:solidFill>
                <a:effectLst/>
              </a:rPr>
              <a:t>Use the control for short inputs like emails, phones, passwords, fields for assisted value selection.</a:t>
            </a:r>
          </a:p>
          <a:p>
            <a:pPr algn="just"/>
            <a:r>
              <a:rPr lang="en-GB" sz="1800" b="1" i="0" dirty="0">
                <a:solidFill>
                  <a:schemeClr val="accent5">
                    <a:lumMod val="75000"/>
                  </a:schemeClr>
                </a:solidFill>
                <a:effectLst/>
              </a:rPr>
              <a:t>When not to use:</a:t>
            </a:r>
            <a:r>
              <a:rPr lang="en-GB" sz="1800" b="0" i="0" dirty="0">
                <a:solidFill>
                  <a:schemeClr val="accent5">
                    <a:lumMod val="75000"/>
                  </a:schemeClr>
                </a:solidFill>
                <a:effectLst/>
              </a:rPr>
              <a:t> Don't use the control for long texts, dates, designated search fields, fields for multiple selection.</a:t>
            </a:r>
            <a:endParaRPr lang="en-GB" sz="1800" b="1" i="0" dirty="0">
              <a:solidFill>
                <a:schemeClr val="accent5">
                  <a:lumMod val="75000"/>
                </a:schemeClr>
              </a:solidFill>
              <a:effectLst/>
            </a:endParaRPr>
          </a:p>
          <a:p>
            <a:pPr algn="just"/>
            <a:r>
              <a:rPr lang="en-GB" b="1" i="0" dirty="0">
                <a:solidFill>
                  <a:schemeClr val="accent5">
                    <a:lumMod val="75000"/>
                  </a:schemeClr>
                </a:solidFill>
                <a:effectLst/>
                <a:latin typeface="+mj-lt"/>
              </a:rPr>
              <a:t>Syntax :</a:t>
            </a:r>
          </a:p>
          <a:p>
            <a:pPr algn="l"/>
            <a:r>
              <a:rPr lang="en-GB" b="1" dirty="0">
                <a:solidFill>
                  <a:schemeClr val="accent5">
                    <a:lumMod val="75000"/>
                  </a:schemeClr>
                </a:solidFill>
                <a:latin typeface="+mj-lt"/>
              </a:rPr>
              <a:t>	 </a:t>
            </a:r>
            <a:r>
              <a:rPr lang="en-GB" sz="1900" b="1" dirty="0">
                <a:solidFill>
                  <a:schemeClr val="accent5">
                    <a:lumMod val="75000"/>
                  </a:schemeClr>
                </a:solidFill>
                <a:latin typeface="+mj-lt"/>
              </a:rPr>
              <a:t>&lt;Input	id=“</a:t>
            </a:r>
            <a:r>
              <a:rPr lang="en-GB" sz="1900" b="1" dirty="0" err="1">
                <a:solidFill>
                  <a:schemeClr val="accent5">
                    <a:lumMod val="75000"/>
                  </a:schemeClr>
                </a:solidFill>
                <a:latin typeface="+mj-lt"/>
              </a:rPr>
              <a:t>idVH</a:t>
            </a:r>
            <a:r>
              <a:rPr lang="en-GB" sz="1900" b="1" dirty="0">
                <a:solidFill>
                  <a:schemeClr val="accent5">
                    <a:lumMod val="75000"/>
                  </a:schemeClr>
                </a:solidFill>
                <a:latin typeface="+mj-lt"/>
              </a:rPr>
              <a:t>“ class="</a:t>
            </a:r>
            <a:r>
              <a:rPr lang="en-GB" sz="1900" b="1" dirty="0" err="1">
                <a:solidFill>
                  <a:schemeClr val="accent5">
                    <a:lumMod val="75000"/>
                  </a:schemeClr>
                </a:solidFill>
                <a:latin typeface="+mj-lt"/>
              </a:rPr>
              <a:t>sapUiSmallMarginBottom"type</a:t>
            </a:r>
            <a:r>
              <a:rPr lang="en-GB" sz="1900" b="1" dirty="0">
                <a:solidFill>
                  <a:schemeClr val="accent5">
                    <a:lumMod val="75000"/>
                  </a:schemeClr>
                </a:solidFill>
                <a:latin typeface="+mj-lt"/>
              </a:rPr>
              <a:t>="Text“ placeholder="Enter product“ 		     </a:t>
            </a:r>
            <a:r>
              <a:rPr lang="en-GB" sz="1900" b="1" dirty="0" err="1">
                <a:solidFill>
                  <a:schemeClr val="accent5">
                    <a:lumMod val="75000"/>
                  </a:schemeClr>
                </a:solidFill>
                <a:latin typeface="+mj-lt"/>
              </a:rPr>
              <a:t>showValueHelp</a:t>
            </a:r>
            <a:r>
              <a:rPr lang="en-GB" sz="1900" b="1" dirty="0">
                <a:solidFill>
                  <a:schemeClr val="accent5">
                    <a:lumMod val="75000"/>
                  </a:schemeClr>
                </a:solidFill>
                <a:latin typeface="+mj-lt"/>
              </a:rPr>
              <a:t>="true“ </a:t>
            </a:r>
            <a:r>
              <a:rPr lang="en-GB" sz="1900" b="1" dirty="0" err="1">
                <a:solidFill>
                  <a:schemeClr val="accent5">
                    <a:lumMod val="75000"/>
                  </a:schemeClr>
                </a:solidFill>
                <a:latin typeface="+mj-lt"/>
              </a:rPr>
              <a:t>valueHelpRequest</a:t>
            </a:r>
            <a:r>
              <a:rPr lang="en-GB" sz="1900" b="1" dirty="0">
                <a:solidFill>
                  <a:schemeClr val="accent5">
                    <a:lumMod val="75000"/>
                  </a:schemeClr>
                </a:solidFill>
                <a:latin typeface="+mj-lt"/>
              </a:rPr>
              <a:t>="</a:t>
            </a:r>
            <a:r>
              <a:rPr lang="en-GB" sz="1900" b="1" dirty="0" err="1">
                <a:solidFill>
                  <a:schemeClr val="accent5">
                    <a:lumMod val="75000"/>
                  </a:schemeClr>
                </a:solidFill>
                <a:latin typeface="+mj-lt"/>
              </a:rPr>
              <a:t>handleValueHelp</a:t>
            </a:r>
            <a:r>
              <a:rPr lang="en-GB" sz="1900" b="1" dirty="0">
                <a:solidFill>
                  <a:schemeClr val="accent5">
                    <a:lumMod val="75000"/>
                  </a:schemeClr>
                </a:solidFill>
                <a:latin typeface="+mj-lt"/>
              </a:rPr>
              <a:t>"/&gt;</a:t>
            </a:r>
            <a:endParaRPr lang="en-GB" sz="1900" b="1" i="0" dirty="0">
              <a:solidFill>
                <a:schemeClr val="accent5">
                  <a:lumMod val="75000"/>
                </a:schemeClr>
              </a:solidFill>
              <a:effectLst/>
              <a:latin typeface="+mj-lt"/>
            </a:endParaRPr>
          </a:p>
          <a:p>
            <a:pPr algn="just"/>
            <a:endParaRPr lang="en-IN" b="1" dirty="0">
              <a:solidFill>
                <a:schemeClr val="accent5">
                  <a:lumMod val="75000"/>
                </a:schemeClr>
              </a:solidFill>
            </a:endParaRPr>
          </a:p>
        </p:txBody>
      </p:sp>
    </p:spTree>
    <p:extLst>
      <p:ext uri="{BB962C8B-B14F-4D97-AF65-F5344CB8AC3E}">
        <p14:creationId xmlns:p14="http://schemas.microsoft.com/office/powerpoint/2010/main" val="398342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CB92-4AA8-8ACB-24A2-E45157841CD9}"/>
              </a:ext>
            </a:extLst>
          </p:cNvPr>
          <p:cNvSpPr>
            <a:spLocks noGrp="1"/>
          </p:cNvSpPr>
          <p:nvPr>
            <p:ph type="ctrTitle"/>
          </p:nvPr>
        </p:nvSpPr>
        <p:spPr>
          <a:xfrm>
            <a:off x="654571" y="252933"/>
            <a:ext cx="10992786" cy="646476"/>
          </a:xfrm>
        </p:spPr>
        <p:txBody>
          <a:bodyPr>
            <a:normAutofit fontScale="90000"/>
          </a:bodyPr>
          <a:lstStyle/>
          <a:p>
            <a:endParaRPr lang="en-IN" dirty="0"/>
          </a:p>
        </p:txBody>
      </p:sp>
      <p:sp>
        <p:nvSpPr>
          <p:cNvPr id="3" name="Subtitle 2">
            <a:extLst>
              <a:ext uri="{FF2B5EF4-FFF2-40B4-BE49-F238E27FC236}">
                <a16:creationId xmlns:a16="http://schemas.microsoft.com/office/drawing/2014/main" id="{8E47EE32-7E8F-1665-5B80-518C7F267835}"/>
              </a:ext>
            </a:extLst>
          </p:cNvPr>
          <p:cNvSpPr>
            <a:spLocks noGrp="1"/>
          </p:cNvSpPr>
          <p:nvPr>
            <p:ph type="subTitle" idx="1"/>
          </p:nvPr>
        </p:nvSpPr>
        <p:spPr>
          <a:xfrm>
            <a:off x="654571" y="899409"/>
            <a:ext cx="10992786" cy="5501391"/>
          </a:xfrm>
        </p:spPr>
        <p:txBody>
          <a:bodyPr/>
          <a:lstStyle/>
          <a:p>
            <a:endParaRPr lang="en-IN" dirty="0"/>
          </a:p>
        </p:txBody>
      </p:sp>
    </p:spTree>
    <p:extLst>
      <p:ext uri="{BB962C8B-B14F-4D97-AF65-F5344CB8AC3E}">
        <p14:creationId xmlns:p14="http://schemas.microsoft.com/office/powerpoint/2010/main" val="1649118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erson sitting at a table using a computer&#10;&#10;Description automatically generated">
            <a:extLst>
              <a:ext uri="{FF2B5EF4-FFF2-40B4-BE49-F238E27FC236}">
                <a16:creationId xmlns:a16="http://schemas.microsoft.com/office/drawing/2014/main" id="{563B3ED5-2F53-44CE-ADDF-ACD36776967A}"/>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l="17004" r="17004"/>
          <a:stretch>
            <a:fillRect/>
          </a:stretch>
        </p:blipFill>
        <p:spPr/>
      </p:pic>
      <p:pic>
        <p:nvPicPr>
          <p:cNvPr id="10" name="Picture 9" descr="A picture containing light&#10;&#10;Description automatically generated">
            <a:extLst>
              <a:ext uri="{FF2B5EF4-FFF2-40B4-BE49-F238E27FC236}">
                <a16:creationId xmlns:a16="http://schemas.microsoft.com/office/drawing/2014/main" id="{04E8B2B4-2506-4511-BCAC-B6AB69E4DE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8294" y="5889899"/>
            <a:ext cx="1358456" cy="840833"/>
          </a:xfrm>
          <a:prstGeom prst="rect">
            <a:avLst/>
          </a:prstGeom>
        </p:spPr>
      </p:pic>
    </p:spTree>
    <p:extLst>
      <p:ext uri="{BB962C8B-B14F-4D97-AF65-F5344CB8AC3E}">
        <p14:creationId xmlns:p14="http://schemas.microsoft.com/office/powerpoint/2010/main" val="1323742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728DBB0ADE4945AF4F09D7BB8F228B" ma:contentTypeVersion="2" ma:contentTypeDescription="Create a new document." ma:contentTypeScope="" ma:versionID="2ed1c65ee424546641bec5a897e9f26f">
  <xsd:schema xmlns:xsd="http://www.w3.org/2001/XMLSchema" xmlns:xs="http://www.w3.org/2001/XMLSchema" xmlns:p="http://schemas.microsoft.com/office/2006/metadata/properties" xmlns:ns2="101c372a-881e-4871-a9c9-548fa3a00e01" targetNamespace="http://schemas.microsoft.com/office/2006/metadata/properties" ma:root="true" ma:fieldsID="6973989f1634166c9eb505cff70dc1b8" ns2:_="">
    <xsd:import namespace="101c372a-881e-4871-a9c9-548fa3a00e0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1c372a-881e-4871-a9c9-548fa3a00e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6B0168-9B95-4227-8725-71AABE1269F2}">
  <ds:schemaRefs>
    <ds:schemaRef ds:uri="101c372a-881e-4871-a9c9-548fa3a00e0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9ABEDB4-95BD-42CB-A2C6-ABFF97D71104}">
  <ds:schemaRefs>
    <ds:schemaRef ds:uri="http://schemas.microsoft.com/sharepoint/v3/contenttype/forms"/>
  </ds:schemaRefs>
</ds:datastoreItem>
</file>

<file path=customXml/itemProps3.xml><?xml version="1.0" encoding="utf-8"?>
<ds:datastoreItem xmlns:ds="http://schemas.openxmlformats.org/officeDocument/2006/customXml" ds:itemID="{6E6F0B27-437A-45F8-87A7-299C337A9963}">
  <ds:schemaRefs>
    <ds:schemaRef ds:uri="101c372a-881e-4871-a9c9-548fa3a00e0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90</TotalTime>
  <Words>538</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72</vt:lpstr>
      <vt:lpstr>Arial</vt:lpstr>
      <vt:lpstr>Calibri</vt:lpstr>
      <vt:lpstr>Calibri Light</vt:lpstr>
      <vt:lpstr>Century Gothic</vt:lpstr>
      <vt:lpstr>Consolas</vt:lpstr>
      <vt:lpstr>Wingdings</vt:lpstr>
      <vt:lpstr>Office Theme</vt:lpstr>
      <vt:lpstr>PowerPoint Presentation</vt:lpstr>
      <vt:lpstr>PowerPoint Presentation</vt:lpstr>
      <vt:lpstr>What is Controls in SAPUI5?</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Sanjaykrishna UPADRASHTA</dc:creator>
  <cp:lastModifiedBy>Shravan Kumar RYAKAM</cp:lastModifiedBy>
  <cp:revision>1183</cp:revision>
  <dcterms:created xsi:type="dcterms:W3CDTF">2021-02-01T12:20:48Z</dcterms:created>
  <dcterms:modified xsi:type="dcterms:W3CDTF">2023-04-20T07:35:31Z</dcterms:modified>
</cp:coreProperties>
</file>