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4"/>
  </p:sldMasterIdLst>
  <p:notesMasterIdLst>
    <p:notesMasterId r:id="rId16"/>
  </p:notesMasterIdLst>
  <p:handoutMasterIdLst>
    <p:handoutMasterId r:id="rId17"/>
  </p:handoutMasterIdLst>
  <p:sldIdLst>
    <p:sldId id="493" r:id="rId5"/>
    <p:sldId id="503" r:id="rId6"/>
    <p:sldId id="506" r:id="rId7"/>
    <p:sldId id="507" r:id="rId8"/>
    <p:sldId id="509" r:id="rId9"/>
    <p:sldId id="510" r:id="rId10"/>
    <p:sldId id="511" r:id="rId11"/>
    <p:sldId id="512" r:id="rId12"/>
    <p:sldId id="513" r:id="rId13"/>
    <p:sldId id="256" r:id="rId14"/>
    <p:sldId id="50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9E367AB-7EE8-44BF-88C1-29AB4D7ECFC6}">
          <p14:sldIdLst>
            <p14:sldId id="493"/>
            <p14:sldId id="503"/>
            <p14:sldId id="506"/>
            <p14:sldId id="507"/>
            <p14:sldId id="509"/>
            <p14:sldId id="510"/>
            <p14:sldId id="511"/>
            <p14:sldId id="512"/>
            <p14:sldId id="513"/>
            <p14:sldId id="256"/>
            <p14:sldId id="50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day Bhoomagoud" initials="UB" lastIdx="1" clrIdx="0">
    <p:extLst>
      <p:ext uri="{19B8F6BF-5375-455C-9EA6-DF929625EA0E}">
        <p15:presenceInfo xmlns:p15="http://schemas.microsoft.com/office/powerpoint/2012/main" userId="29755961c93e45f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C26943-82CD-444A-9327-5BB02FF0CD79}" v="580" dt="2023-04-04T12:20:12.599"/>
    <p1510:client id="{03D00B38-C921-4089-836D-751713FEC077}" v="418" dt="2023-04-05T09:15:40.921"/>
    <p1510:client id="{20692A2D-85DC-4E8E-8FFE-AF9D7F2E7C2D}" v="15" dt="2023-04-04T14:30:58.026"/>
    <p1510:client id="{23220F04-CC9D-4EFE-85ED-134DC1E0DD1B}" v="5" dt="2023-04-05T05:07:29.587"/>
    <p1510:client id="{25B2FD2E-7ADE-44C9-B391-C3C056FC23EA}" v="2" dt="2023-04-03T08:57:52.532"/>
    <p1510:client id="{3945457C-A2AB-439E-840A-25FC3BC1C868}" v="3099" dt="2023-04-14T09:25:32.422"/>
    <p1510:client id="{47E72287-342C-4871-9F2B-69FA4055DA10}" v="20" dt="2023-04-13T19:31:40.443"/>
    <p1510:client id="{492EAF06-CA71-4FEE-869F-FA0FC1FD61DA}" v="1091" dt="2023-04-05T05:39:37.804"/>
    <p1510:client id="{6C7CAB1D-A7C4-4E4C-A298-14F9F6B454B7}" v="4180" dt="2023-04-13T19:13:01.177"/>
    <p1510:client id="{7253C15D-7E47-4303-993C-74FC2F91081B}" v="1340" dt="2023-04-13T10:21:46.653"/>
    <p1510:client id="{73813611-A551-C575-5DB5-5406CC65C058}" v="12" dt="2023-04-06T06:01:16.312"/>
    <p1510:client id="{79D56D40-BAAA-44F7-9F3B-56917B2E2BED}" v="2014" dt="2023-04-02T20:08:27.111"/>
    <p1510:client id="{7A0A5317-1FDE-4612-A6EF-CC45C61EB28A}" v="2" dt="2023-04-02T08:20:58.645"/>
    <p1510:client id="{8444253B-8125-41F8-AF2E-49DBBE32B4DE}" v="49" dt="2023-04-04T14:47:39.611"/>
    <p1510:client id="{84EDFA65-F324-4F7F-902E-7DCC01E8DD82}" v="3183" dt="2023-04-04T19:17:48.349"/>
    <p1510:client id="{8A896888-7123-4B93-9E4A-90132A9BFFED}" v="194" dt="2023-04-14T10:37:18.243"/>
    <p1510:client id="{959B134A-1943-49A0-8CE5-3B1B9B2894B4}" v="434" dt="2023-04-14T11:57:59.110"/>
    <p1510:client id="{999DACCF-7645-4F6E-B0EB-8A6F40524D49}" v="1132" dt="2023-04-04T09:04:22.585"/>
    <p1510:client id="{A16DD22D-C73A-41F2-BF73-6FE3D9365480}" v="204" dt="2023-04-03T09:33:42.129"/>
    <p1510:client id="{AE6DB024-5E14-4860-815A-3987B9492A03}" v="530" dt="2023-04-05T11:37:11.707"/>
    <p1510:client id="{AF569944-0370-413B-82D0-D07635083A91}" v="1039" dt="2023-04-05T20:34:17.602"/>
    <p1510:client id="{E3996EFC-E022-4EA8-881B-BA149C1C324A}" v="195" dt="2023-04-14T11:50:05.210"/>
    <p1510:client id="{F13266C6-F0F1-4FD0-BA70-C5C34AC1C943}" v="300" dt="2023-04-04T15:01:56.239"/>
    <p1510:client id="{F5C6ACEE-97F9-4ACB-9033-2E35EA6C8634}" v="50" dt="2023-04-06T04:39:36.5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876" y="-24"/>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vavardhanreddy RAMIREDDY" userId="S::sivavardhanreddyr.in@mouritech.com::665da7cc-5215-4883-a7c4-346976c9503a" providerId="AD" clId="Web-{03D00B38-C921-4089-836D-751713FEC077}"/>
    <pc:docChg chg="modSld">
      <pc:chgData name="Sivavardhanreddy RAMIREDDY" userId="S::sivavardhanreddyr.in@mouritech.com::665da7cc-5215-4883-a7c4-346976c9503a" providerId="AD" clId="Web-{03D00B38-C921-4089-836D-751713FEC077}" dt="2023-04-05T09:15:40.921" v="219" actId="20577"/>
      <pc:docMkLst>
        <pc:docMk/>
      </pc:docMkLst>
      <pc:sldChg chg="modSp">
        <pc:chgData name="Sivavardhanreddy RAMIREDDY" userId="S::sivavardhanreddyr.in@mouritech.com::665da7cc-5215-4883-a7c4-346976c9503a" providerId="AD" clId="Web-{03D00B38-C921-4089-836D-751713FEC077}" dt="2023-04-05T09:15:40.921" v="219" actId="20577"/>
        <pc:sldMkLst>
          <pc:docMk/>
          <pc:sldMk cId="964542588" sldId="504"/>
        </pc:sldMkLst>
        <pc:spChg chg="mod">
          <ac:chgData name="Sivavardhanreddy RAMIREDDY" userId="S::sivavardhanreddyr.in@mouritech.com::665da7cc-5215-4883-a7c4-346976c9503a" providerId="AD" clId="Web-{03D00B38-C921-4089-836D-751713FEC077}" dt="2023-04-05T09:15:40.921" v="219" actId="20577"/>
          <ac:spMkLst>
            <pc:docMk/>
            <pc:sldMk cId="964542588" sldId="504"/>
            <ac:spMk id="4" creationId="{00000000-0000-0000-0000-000000000000}"/>
          </ac:spMkLst>
        </pc:spChg>
      </pc:sldChg>
      <pc:sldChg chg="modSp">
        <pc:chgData name="Sivavardhanreddy RAMIREDDY" userId="S::sivavardhanreddyr.in@mouritech.com::665da7cc-5215-4883-a7c4-346976c9503a" providerId="AD" clId="Web-{03D00B38-C921-4089-836D-751713FEC077}" dt="2023-04-05T06:50:09.406" v="14" actId="20577"/>
        <pc:sldMkLst>
          <pc:docMk/>
          <pc:sldMk cId="3795492529" sldId="513"/>
        </pc:sldMkLst>
        <pc:spChg chg="mod">
          <ac:chgData name="Sivavardhanreddy RAMIREDDY" userId="S::sivavardhanreddyr.in@mouritech.com::665da7cc-5215-4883-a7c4-346976c9503a" providerId="AD" clId="Web-{03D00B38-C921-4089-836D-751713FEC077}" dt="2023-04-05T06:50:09.406" v="14" actId="20577"/>
          <ac:spMkLst>
            <pc:docMk/>
            <pc:sldMk cId="3795492529" sldId="513"/>
            <ac:spMk id="4" creationId="{00000000-0000-0000-0000-000000000000}"/>
          </ac:spMkLst>
        </pc:spChg>
      </pc:sldChg>
    </pc:docChg>
  </pc:docChgLst>
  <pc:docChgLst>
    <pc:chgData name="Sivavardhanreddy RAMIREDDY" userId="S::sivavardhanreddyr.in@mouritech.com::665da7cc-5215-4883-a7c4-346976c9503a" providerId="AD" clId="Web-{7253C15D-7E47-4303-993C-74FC2F91081B}"/>
    <pc:docChg chg="addSld modSld modSection">
      <pc:chgData name="Sivavardhanreddy RAMIREDDY" userId="S::sivavardhanreddyr.in@mouritech.com::665da7cc-5215-4883-a7c4-346976c9503a" providerId="AD" clId="Web-{7253C15D-7E47-4303-993C-74FC2F91081B}" dt="2023-04-13T10:21:46.653" v="720" actId="20577"/>
      <pc:docMkLst>
        <pc:docMk/>
      </pc:docMkLst>
      <pc:sldChg chg="modSp">
        <pc:chgData name="Sivavardhanreddy RAMIREDDY" userId="S::sivavardhanreddyr.in@mouritech.com::665da7cc-5215-4883-a7c4-346976c9503a" providerId="AD" clId="Web-{7253C15D-7E47-4303-993C-74FC2F91081B}" dt="2023-04-13T09:35:31.463" v="233" actId="20577"/>
        <pc:sldMkLst>
          <pc:docMk/>
          <pc:sldMk cId="2178079978" sldId="256"/>
        </pc:sldMkLst>
        <pc:spChg chg="mod">
          <ac:chgData name="Sivavardhanreddy RAMIREDDY" userId="S::sivavardhanreddyr.in@mouritech.com::665da7cc-5215-4883-a7c4-346976c9503a" providerId="AD" clId="Web-{7253C15D-7E47-4303-993C-74FC2F91081B}" dt="2023-04-13T09:35:31.463" v="233" actId="20577"/>
          <ac:spMkLst>
            <pc:docMk/>
            <pc:sldMk cId="2178079978" sldId="256"/>
            <ac:spMk id="4" creationId="{00000000-0000-0000-0000-000000000000}"/>
          </ac:spMkLst>
        </pc:spChg>
      </pc:sldChg>
      <pc:sldChg chg="modSp">
        <pc:chgData name="Sivavardhanreddy RAMIREDDY" userId="S::sivavardhanreddyr.in@mouritech.com::665da7cc-5215-4883-a7c4-346976c9503a" providerId="AD" clId="Web-{7253C15D-7E47-4303-993C-74FC2F91081B}" dt="2023-04-13T06:32:55.004" v="35" actId="14100"/>
        <pc:sldMkLst>
          <pc:docMk/>
          <pc:sldMk cId="760418880" sldId="493"/>
        </pc:sldMkLst>
        <pc:spChg chg="mod">
          <ac:chgData name="Sivavardhanreddy RAMIREDDY" userId="S::sivavardhanreddyr.in@mouritech.com::665da7cc-5215-4883-a7c4-346976c9503a" providerId="AD" clId="Web-{7253C15D-7E47-4303-993C-74FC2F91081B}" dt="2023-04-13T06:32:55.004" v="35" actId="14100"/>
          <ac:spMkLst>
            <pc:docMk/>
            <pc:sldMk cId="760418880" sldId="493"/>
            <ac:spMk id="2" creationId="{A69B97DC-1208-4DC3-BA69-47DAAA43699B}"/>
          </ac:spMkLst>
        </pc:spChg>
      </pc:sldChg>
      <pc:sldChg chg="modSp add replId">
        <pc:chgData name="Sivavardhanreddy RAMIREDDY" userId="S::sivavardhanreddyr.in@mouritech.com::665da7cc-5215-4883-a7c4-346976c9503a" providerId="AD" clId="Web-{7253C15D-7E47-4303-993C-74FC2F91081B}" dt="2023-04-13T10:21:46.653" v="720" actId="20577"/>
        <pc:sldMkLst>
          <pc:docMk/>
          <pc:sldMk cId="3582568937" sldId="516"/>
        </pc:sldMkLst>
        <pc:spChg chg="mod">
          <ac:chgData name="Sivavardhanreddy RAMIREDDY" userId="S::sivavardhanreddyr.in@mouritech.com::665da7cc-5215-4883-a7c4-346976c9503a" providerId="AD" clId="Web-{7253C15D-7E47-4303-993C-74FC2F91081B}" dt="2023-04-13T10:21:46.653" v="720" actId="20577"/>
          <ac:spMkLst>
            <pc:docMk/>
            <pc:sldMk cId="3582568937" sldId="516"/>
            <ac:spMk id="4" creationId="{00000000-0000-0000-0000-000000000000}"/>
          </ac:spMkLst>
        </pc:spChg>
      </pc:sldChg>
    </pc:docChg>
  </pc:docChgLst>
  <pc:docChgLst>
    <pc:chgData name="Sivavardhanreddy RAMIREDDY" userId="S::sivavardhanreddyr.in@mouritech.com::665da7cc-5215-4883-a7c4-346976c9503a" providerId="AD" clId="Web-{84EDFA65-F324-4F7F-902E-7DCC01E8DD82}"/>
    <pc:docChg chg="addSld modSld modSection">
      <pc:chgData name="Sivavardhanreddy RAMIREDDY" userId="S::sivavardhanreddyr.in@mouritech.com::665da7cc-5215-4883-a7c4-346976c9503a" providerId="AD" clId="Web-{84EDFA65-F324-4F7F-902E-7DCC01E8DD82}" dt="2023-04-04T19:17:48.349" v="1670" actId="20577"/>
      <pc:docMkLst>
        <pc:docMk/>
      </pc:docMkLst>
      <pc:sldChg chg="modSp">
        <pc:chgData name="Sivavardhanreddy RAMIREDDY" userId="S::sivavardhanreddyr.in@mouritech.com::665da7cc-5215-4883-a7c4-346976c9503a" providerId="AD" clId="Web-{84EDFA65-F324-4F7F-902E-7DCC01E8DD82}" dt="2023-04-04T16:08:06.999" v="692" actId="20577"/>
        <pc:sldMkLst>
          <pc:docMk/>
          <pc:sldMk cId="3438692161" sldId="509"/>
        </pc:sldMkLst>
        <pc:spChg chg="mod">
          <ac:chgData name="Sivavardhanreddy RAMIREDDY" userId="S::sivavardhanreddyr.in@mouritech.com::665da7cc-5215-4883-a7c4-346976c9503a" providerId="AD" clId="Web-{84EDFA65-F324-4F7F-902E-7DCC01E8DD82}" dt="2023-04-04T16:08:06.999" v="692" actId="20577"/>
          <ac:spMkLst>
            <pc:docMk/>
            <pc:sldMk cId="3438692161" sldId="509"/>
            <ac:spMk id="4" creationId="{00000000-0000-0000-0000-000000000000}"/>
          </ac:spMkLst>
        </pc:spChg>
      </pc:sldChg>
      <pc:sldChg chg="modSp">
        <pc:chgData name="Sivavardhanreddy RAMIREDDY" userId="S::sivavardhanreddyr.in@mouritech.com::665da7cc-5215-4883-a7c4-346976c9503a" providerId="AD" clId="Web-{84EDFA65-F324-4F7F-902E-7DCC01E8DD82}" dt="2023-04-04T17:27:45.120" v="819" actId="20577"/>
        <pc:sldMkLst>
          <pc:docMk/>
          <pc:sldMk cId="1570362793" sldId="510"/>
        </pc:sldMkLst>
        <pc:spChg chg="mod">
          <ac:chgData name="Sivavardhanreddy RAMIREDDY" userId="S::sivavardhanreddyr.in@mouritech.com::665da7cc-5215-4883-a7c4-346976c9503a" providerId="AD" clId="Web-{84EDFA65-F324-4F7F-902E-7DCC01E8DD82}" dt="2023-04-04T17:27:45.120" v="819" actId="20577"/>
          <ac:spMkLst>
            <pc:docMk/>
            <pc:sldMk cId="1570362793" sldId="510"/>
            <ac:spMk id="4" creationId="{00000000-0000-0000-0000-000000000000}"/>
          </ac:spMkLst>
        </pc:spChg>
      </pc:sldChg>
      <pc:sldChg chg="modSp">
        <pc:chgData name="Sivavardhanreddy RAMIREDDY" userId="S::sivavardhanreddyr.in@mouritech.com::665da7cc-5215-4883-a7c4-346976c9503a" providerId="AD" clId="Web-{84EDFA65-F324-4F7F-902E-7DCC01E8DD82}" dt="2023-04-04T16:50:10.694" v="759" actId="20577"/>
        <pc:sldMkLst>
          <pc:docMk/>
          <pc:sldMk cId="1703854328" sldId="511"/>
        </pc:sldMkLst>
        <pc:spChg chg="mod">
          <ac:chgData name="Sivavardhanreddy RAMIREDDY" userId="S::sivavardhanreddyr.in@mouritech.com::665da7cc-5215-4883-a7c4-346976c9503a" providerId="AD" clId="Web-{84EDFA65-F324-4F7F-902E-7DCC01E8DD82}" dt="2023-04-04T16:50:10.694" v="759" actId="20577"/>
          <ac:spMkLst>
            <pc:docMk/>
            <pc:sldMk cId="1703854328" sldId="511"/>
            <ac:spMk id="4" creationId="{00000000-0000-0000-0000-000000000000}"/>
          </ac:spMkLst>
        </pc:spChg>
      </pc:sldChg>
      <pc:sldChg chg="modSp add replId">
        <pc:chgData name="Sivavardhanreddy RAMIREDDY" userId="S::sivavardhanreddyr.in@mouritech.com::665da7cc-5215-4883-a7c4-346976c9503a" providerId="AD" clId="Web-{84EDFA65-F324-4F7F-902E-7DCC01E8DD82}" dt="2023-04-04T16:50:05.678" v="758" actId="20577"/>
        <pc:sldMkLst>
          <pc:docMk/>
          <pc:sldMk cId="1703033943" sldId="512"/>
        </pc:sldMkLst>
        <pc:spChg chg="mod">
          <ac:chgData name="Sivavardhanreddy RAMIREDDY" userId="S::sivavardhanreddyr.in@mouritech.com::665da7cc-5215-4883-a7c4-346976c9503a" providerId="AD" clId="Web-{84EDFA65-F324-4F7F-902E-7DCC01E8DD82}" dt="2023-04-04T16:50:05.678" v="758" actId="20577"/>
          <ac:spMkLst>
            <pc:docMk/>
            <pc:sldMk cId="1703033943" sldId="512"/>
            <ac:spMk id="4" creationId="{00000000-0000-0000-0000-000000000000}"/>
          </ac:spMkLst>
        </pc:spChg>
      </pc:sldChg>
      <pc:sldChg chg="modSp add replId">
        <pc:chgData name="Sivavardhanreddy RAMIREDDY" userId="S::sivavardhanreddyr.in@mouritech.com::665da7cc-5215-4883-a7c4-346976c9503a" providerId="AD" clId="Web-{84EDFA65-F324-4F7F-902E-7DCC01E8DD82}" dt="2023-04-04T19:17:48.349" v="1670" actId="20577"/>
        <pc:sldMkLst>
          <pc:docMk/>
          <pc:sldMk cId="3795492529" sldId="513"/>
        </pc:sldMkLst>
        <pc:spChg chg="mod">
          <ac:chgData name="Sivavardhanreddy RAMIREDDY" userId="S::sivavardhanreddyr.in@mouritech.com::665da7cc-5215-4883-a7c4-346976c9503a" providerId="AD" clId="Web-{84EDFA65-F324-4F7F-902E-7DCC01E8DD82}" dt="2023-04-04T19:17:48.349" v="1670" actId="20577"/>
          <ac:spMkLst>
            <pc:docMk/>
            <pc:sldMk cId="3795492529" sldId="513"/>
            <ac:spMk id="4" creationId="{00000000-0000-0000-0000-000000000000}"/>
          </ac:spMkLst>
        </pc:spChg>
      </pc:sldChg>
      <pc:sldChg chg="modSp add replId">
        <pc:chgData name="Sivavardhanreddy RAMIREDDY" userId="S::sivavardhanreddyr.in@mouritech.com::665da7cc-5215-4883-a7c4-346976c9503a" providerId="AD" clId="Web-{84EDFA65-F324-4F7F-902E-7DCC01E8DD82}" dt="2023-04-04T19:09:50.859" v="1594" actId="20577"/>
        <pc:sldMkLst>
          <pc:docMk/>
          <pc:sldMk cId="3456338271" sldId="514"/>
        </pc:sldMkLst>
        <pc:spChg chg="mod">
          <ac:chgData name="Sivavardhanreddy RAMIREDDY" userId="S::sivavardhanreddyr.in@mouritech.com::665da7cc-5215-4883-a7c4-346976c9503a" providerId="AD" clId="Web-{84EDFA65-F324-4F7F-902E-7DCC01E8DD82}" dt="2023-04-04T19:09:50.859" v="1594" actId="20577"/>
          <ac:spMkLst>
            <pc:docMk/>
            <pc:sldMk cId="3456338271" sldId="514"/>
            <ac:spMk id="4" creationId="{00000000-0000-0000-0000-000000000000}"/>
          </ac:spMkLst>
        </pc:spChg>
      </pc:sldChg>
    </pc:docChg>
  </pc:docChgLst>
  <pc:docChgLst>
    <pc:chgData name="Sivavardhanreddy RAMIREDDY" userId="S::sivavardhanreddyr.in@mouritech.com::665da7cc-5215-4883-a7c4-346976c9503a" providerId="AD" clId="Web-{03C26943-82CD-444A-9327-5BB02FF0CD79}"/>
    <pc:docChg chg="addSld modSld modSection">
      <pc:chgData name="Sivavardhanreddy RAMIREDDY" userId="S::sivavardhanreddyr.in@mouritech.com::665da7cc-5215-4883-a7c4-346976c9503a" providerId="AD" clId="Web-{03C26943-82CD-444A-9327-5BB02FF0CD79}" dt="2023-04-04T12:20:12.599" v="305" actId="20577"/>
      <pc:docMkLst>
        <pc:docMk/>
      </pc:docMkLst>
      <pc:sldChg chg="modSp">
        <pc:chgData name="Sivavardhanreddy RAMIREDDY" userId="S::sivavardhanreddyr.in@mouritech.com::665da7cc-5215-4883-a7c4-346976c9503a" providerId="AD" clId="Web-{03C26943-82CD-444A-9327-5BB02FF0CD79}" dt="2023-04-04T09:59:35.001" v="46" actId="20577"/>
        <pc:sldMkLst>
          <pc:docMk/>
          <pc:sldMk cId="3438692161" sldId="509"/>
        </pc:sldMkLst>
        <pc:spChg chg="mod">
          <ac:chgData name="Sivavardhanreddy RAMIREDDY" userId="S::sivavardhanreddyr.in@mouritech.com::665da7cc-5215-4883-a7c4-346976c9503a" providerId="AD" clId="Web-{03C26943-82CD-444A-9327-5BB02FF0CD79}" dt="2023-04-04T09:59:35.001" v="46" actId="20577"/>
          <ac:spMkLst>
            <pc:docMk/>
            <pc:sldMk cId="3438692161" sldId="509"/>
            <ac:spMk id="4" creationId="{00000000-0000-0000-0000-000000000000}"/>
          </ac:spMkLst>
        </pc:spChg>
      </pc:sldChg>
      <pc:sldChg chg="modSp add replId">
        <pc:chgData name="Sivavardhanreddy RAMIREDDY" userId="S::sivavardhanreddyr.in@mouritech.com::665da7cc-5215-4883-a7c4-346976c9503a" providerId="AD" clId="Web-{03C26943-82CD-444A-9327-5BB02FF0CD79}" dt="2023-04-04T12:20:12.599" v="305" actId="20577"/>
        <pc:sldMkLst>
          <pc:docMk/>
          <pc:sldMk cId="1570362793" sldId="510"/>
        </pc:sldMkLst>
        <pc:spChg chg="mod">
          <ac:chgData name="Sivavardhanreddy RAMIREDDY" userId="S::sivavardhanreddyr.in@mouritech.com::665da7cc-5215-4883-a7c4-346976c9503a" providerId="AD" clId="Web-{03C26943-82CD-444A-9327-5BB02FF0CD79}" dt="2023-04-04T12:20:12.599" v="305" actId="20577"/>
          <ac:spMkLst>
            <pc:docMk/>
            <pc:sldMk cId="1570362793" sldId="510"/>
            <ac:spMk id="4" creationId="{00000000-0000-0000-0000-000000000000}"/>
          </ac:spMkLst>
        </pc:spChg>
      </pc:sldChg>
    </pc:docChg>
  </pc:docChgLst>
  <pc:docChgLst>
    <pc:chgData name="Sivavardhanreddy RAMIREDDY" userId="S::sivavardhanreddyr.in@mouritech.com::665da7cc-5215-4883-a7c4-346976c9503a" providerId="AD" clId="Web-{7A0A5317-1FDE-4612-A6EF-CC45C61EB28A}"/>
    <pc:docChg chg="modSld">
      <pc:chgData name="Sivavardhanreddy RAMIREDDY" userId="S::sivavardhanreddyr.in@mouritech.com::665da7cc-5215-4883-a7c4-346976c9503a" providerId="AD" clId="Web-{7A0A5317-1FDE-4612-A6EF-CC45C61EB28A}" dt="2023-04-02T08:20:58.645" v="1" actId="20577"/>
      <pc:docMkLst>
        <pc:docMk/>
      </pc:docMkLst>
      <pc:sldChg chg="modSp">
        <pc:chgData name="Sivavardhanreddy RAMIREDDY" userId="S::sivavardhanreddyr.in@mouritech.com::665da7cc-5215-4883-a7c4-346976c9503a" providerId="AD" clId="Web-{7A0A5317-1FDE-4612-A6EF-CC45C61EB28A}" dt="2023-04-02T08:20:58.645" v="1" actId="20577"/>
        <pc:sldMkLst>
          <pc:docMk/>
          <pc:sldMk cId="2178079978" sldId="256"/>
        </pc:sldMkLst>
        <pc:spChg chg="mod">
          <ac:chgData name="Sivavardhanreddy RAMIREDDY" userId="S::sivavardhanreddyr.in@mouritech.com::665da7cc-5215-4883-a7c4-346976c9503a" providerId="AD" clId="Web-{7A0A5317-1FDE-4612-A6EF-CC45C61EB28A}" dt="2023-04-02T08:20:58.645" v="1" actId="20577"/>
          <ac:spMkLst>
            <pc:docMk/>
            <pc:sldMk cId="2178079978" sldId="256"/>
            <ac:spMk id="4" creationId="{00000000-0000-0000-0000-000000000000}"/>
          </ac:spMkLst>
        </pc:spChg>
      </pc:sldChg>
    </pc:docChg>
  </pc:docChgLst>
  <pc:docChgLst>
    <pc:chgData name="Sivavardhanreddy RAMIREDDY" userId="S::sivavardhanreddyr.in@mouritech.com::665da7cc-5215-4883-a7c4-346976c9503a" providerId="AD" clId="Web-{A16DD22D-C73A-41F2-BF73-6FE3D9365480}"/>
    <pc:docChg chg="modSld">
      <pc:chgData name="Sivavardhanreddy RAMIREDDY" userId="S::sivavardhanreddyr.in@mouritech.com::665da7cc-5215-4883-a7c4-346976c9503a" providerId="AD" clId="Web-{A16DD22D-C73A-41F2-BF73-6FE3D9365480}" dt="2023-04-03T09:33:42.129" v="103" actId="20577"/>
      <pc:docMkLst>
        <pc:docMk/>
      </pc:docMkLst>
      <pc:sldChg chg="modSp">
        <pc:chgData name="Sivavardhanreddy RAMIREDDY" userId="S::sivavardhanreddyr.in@mouritech.com::665da7cc-5215-4883-a7c4-346976c9503a" providerId="AD" clId="Web-{A16DD22D-C73A-41F2-BF73-6FE3D9365480}" dt="2023-04-03T09:33:42.129" v="103" actId="20577"/>
        <pc:sldMkLst>
          <pc:docMk/>
          <pc:sldMk cId="3858991891" sldId="505"/>
        </pc:sldMkLst>
        <pc:spChg chg="mod">
          <ac:chgData name="Sivavardhanreddy RAMIREDDY" userId="S::sivavardhanreddyr.in@mouritech.com::665da7cc-5215-4883-a7c4-346976c9503a" providerId="AD" clId="Web-{A16DD22D-C73A-41F2-BF73-6FE3D9365480}" dt="2023-04-03T09:33:42.129" v="103" actId="20577"/>
          <ac:spMkLst>
            <pc:docMk/>
            <pc:sldMk cId="3858991891" sldId="505"/>
            <ac:spMk id="4" creationId="{8AB99FE9-81D1-2357-2242-78FC1290D86E}"/>
          </ac:spMkLst>
        </pc:spChg>
      </pc:sldChg>
      <pc:sldChg chg="modSp">
        <pc:chgData name="Sivavardhanreddy RAMIREDDY" userId="S::sivavardhanreddyr.in@mouritech.com::665da7cc-5215-4883-a7c4-346976c9503a" providerId="AD" clId="Web-{A16DD22D-C73A-41F2-BF73-6FE3D9365480}" dt="2023-04-03T09:33:37.175" v="100" actId="20577"/>
        <pc:sldMkLst>
          <pc:docMk/>
          <pc:sldMk cId="698934086" sldId="508"/>
        </pc:sldMkLst>
        <pc:spChg chg="mod">
          <ac:chgData name="Sivavardhanreddy RAMIREDDY" userId="S::sivavardhanreddyr.in@mouritech.com::665da7cc-5215-4883-a7c4-346976c9503a" providerId="AD" clId="Web-{A16DD22D-C73A-41F2-BF73-6FE3D9365480}" dt="2023-04-03T09:33:37.175" v="100" actId="20577"/>
          <ac:spMkLst>
            <pc:docMk/>
            <pc:sldMk cId="698934086" sldId="508"/>
            <ac:spMk id="4" creationId="{8AB99FE9-81D1-2357-2242-78FC1290D86E}"/>
          </ac:spMkLst>
        </pc:spChg>
      </pc:sldChg>
    </pc:docChg>
  </pc:docChgLst>
  <pc:docChgLst>
    <pc:chgData name="Sivavardhanreddy RAMIREDDY" userId="S::sivavardhanreddyr.in@mouritech.com::665da7cc-5215-4883-a7c4-346976c9503a" providerId="AD" clId="Web-{23220F04-CC9D-4EFE-85ED-134DC1E0DD1B}"/>
    <pc:docChg chg="modSld">
      <pc:chgData name="Sivavardhanreddy RAMIREDDY" userId="S::sivavardhanreddyr.in@mouritech.com::665da7cc-5215-4883-a7c4-346976c9503a" providerId="AD" clId="Web-{23220F04-CC9D-4EFE-85ED-134DC1E0DD1B}" dt="2023-04-05T05:07:27.852" v="2" actId="20577"/>
      <pc:docMkLst>
        <pc:docMk/>
      </pc:docMkLst>
      <pc:sldChg chg="modSp">
        <pc:chgData name="Sivavardhanreddy RAMIREDDY" userId="S::sivavardhanreddyr.in@mouritech.com::665da7cc-5215-4883-a7c4-346976c9503a" providerId="AD" clId="Web-{23220F04-CC9D-4EFE-85ED-134DC1E0DD1B}" dt="2023-04-05T05:07:27.852" v="2" actId="20577"/>
        <pc:sldMkLst>
          <pc:docMk/>
          <pc:sldMk cId="1570362793" sldId="510"/>
        </pc:sldMkLst>
        <pc:spChg chg="mod">
          <ac:chgData name="Sivavardhanreddy RAMIREDDY" userId="S::sivavardhanreddyr.in@mouritech.com::665da7cc-5215-4883-a7c4-346976c9503a" providerId="AD" clId="Web-{23220F04-CC9D-4EFE-85ED-134DC1E0DD1B}" dt="2023-04-05T05:07:27.852" v="2" actId="20577"/>
          <ac:spMkLst>
            <pc:docMk/>
            <pc:sldMk cId="1570362793" sldId="510"/>
            <ac:spMk id="4" creationId="{00000000-0000-0000-0000-000000000000}"/>
          </ac:spMkLst>
        </pc:spChg>
      </pc:sldChg>
    </pc:docChg>
  </pc:docChgLst>
  <pc:docChgLst>
    <pc:chgData name="Sivavardhanreddy RAMIREDDY" userId="S::sivavardhanreddyr.in@mouritech.com::665da7cc-5215-4883-a7c4-346976c9503a" providerId="AD" clId="Web-{AF569944-0370-413B-82D0-D07635083A91}"/>
    <pc:docChg chg="addSld modSld modSection">
      <pc:chgData name="Sivavardhanreddy RAMIREDDY" userId="S::sivavardhanreddyr.in@mouritech.com::665da7cc-5215-4883-a7c4-346976c9503a" providerId="AD" clId="Web-{AF569944-0370-413B-82D0-D07635083A91}" dt="2023-04-05T20:34:17.602" v="549" actId="20577"/>
      <pc:docMkLst>
        <pc:docMk/>
      </pc:docMkLst>
      <pc:sldChg chg="modSp">
        <pc:chgData name="Sivavardhanreddy RAMIREDDY" userId="S::sivavardhanreddyr.in@mouritech.com::665da7cc-5215-4883-a7c4-346976c9503a" providerId="AD" clId="Web-{AF569944-0370-413B-82D0-D07635083A91}" dt="2023-04-05T15:44:01.813" v="327" actId="20577"/>
        <pc:sldMkLst>
          <pc:docMk/>
          <pc:sldMk cId="2178079978" sldId="256"/>
        </pc:sldMkLst>
        <pc:spChg chg="mod">
          <ac:chgData name="Sivavardhanreddy RAMIREDDY" userId="S::sivavardhanreddyr.in@mouritech.com::665da7cc-5215-4883-a7c4-346976c9503a" providerId="AD" clId="Web-{AF569944-0370-413B-82D0-D07635083A91}" dt="2023-04-05T15:44:01.813" v="327" actId="20577"/>
          <ac:spMkLst>
            <pc:docMk/>
            <pc:sldMk cId="2178079978" sldId="256"/>
            <ac:spMk id="4" creationId="{00000000-0000-0000-0000-000000000000}"/>
          </ac:spMkLst>
        </pc:spChg>
      </pc:sldChg>
      <pc:sldChg chg="modSp">
        <pc:chgData name="Sivavardhanreddy RAMIREDDY" userId="S::sivavardhanreddyr.in@mouritech.com::665da7cc-5215-4883-a7c4-346976c9503a" providerId="AD" clId="Web-{AF569944-0370-413B-82D0-D07635083A91}" dt="2023-04-05T15:43:27.171" v="320" actId="20577"/>
        <pc:sldMkLst>
          <pc:docMk/>
          <pc:sldMk cId="760418880" sldId="493"/>
        </pc:sldMkLst>
        <pc:spChg chg="mod">
          <ac:chgData name="Sivavardhanreddy RAMIREDDY" userId="S::sivavardhanreddyr.in@mouritech.com::665da7cc-5215-4883-a7c4-346976c9503a" providerId="AD" clId="Web-{AF569944-0370-413B-82D0-D07635083A91}" dt="2023-04-05T15:43:27.171" v="320" actId="20577"/>
          <ac:spMkLst>
            <pc:docMk/>
            <pc:sldMk cId="760418880" sldId="493"/>
            <ac:spMk id="2" creationId="{A69B97DC-1208-4DC3-BA69-47DAAA43699B}"/>
          </ac:spMkLst>
        </pc:spChg>
      </pc:sldChg>
      <pc:sldChg chg="modSp">
        <pc:chgData name="Sivavardhanreddy RAMIREDDY" userId="S::sivavardhanreddyr.in@mouritech.com::665da7cc-5215-4883-a7c4-346976c9503a" providerId="AD" clId="Web-{AF569944-0370-413B-82D0-D07635083A91}" dt="2023-04-05T15:42:32.905" v="302" actId="20577"/>
        <pc:sldMkLst>
          <pc:docMk/>
          <pc:sldMk cId="964542588" sldId="504"/>
        </pc:sldMkLst>
        <pc:spChg chg="mod">
          <ac:chgData name="Sivavardhanreddy RAMIREDDY" userId="S::sivavardhanreddyr.in@mouritech.com::665da7cc-5215-4883-a7c4-346976c9503a" providerId="AD" clId="Web-{AF569944-0370-413B-82D0-D07635083A91}" dt="2023-04-05T15:42:32.905" v="302" actId="20577"/>
          <ac:spMkLst>
            <pc:docMk/>
            <pc:sldMk cId="964542588" sldId="504"/>
            <ac:spMk id="4" creationId="{00000000-0000-0000-0000-000000000000}"/>
          </ac:spMkLst>
        </pc:spChg>
      </pc:sldChg>
      <pc:sldChg chg="modSp">
        <pc:chgData name="Sivavardhanreddy RAMIREDDY" userId="S::sivavardhanreddyr.in@mouritech.com::665da7cc-5215-4883-a7c4-346976c9503a" providerId="AD" clId="Web-{AF569944-0370-413B-82D0-D07635083A91}" dt="2023-04-05T16:00:21.147" v="524" actId="1076"/>
        <pc:sldMkLst>
          <pc:docMk/>
          <pc:sldMk cId="698934086" sldId="508"/>
        </pc:sldMkLst>
        <pc:spChg chg="mod">
          <ac:chgData name="Sivavardhanreddy RAMIREDDY" userId="S::sivavardhanreddyr.in@mouritech.com::665da7cc-5215-4883-a7c4-346976c9503a" providerId="AD" clId="Web-{AF569944-0370-413B-82D0-D07635083A91}" dt="2023-04-05T16:00:21.147" v="524" actId="1076"/>
          <ac:spMkLst>
            <pc:docMk/>
            <pc:sldMk cId="698934086" sldId="508"/>
            <ac:spMk id="4" creationId="{8AB99FE9-81D1-2357-2242-78FC1290D86E}"/>
          </ac:spMkLst>
        </pc:spChg>
      </pc:sldChg>
      <pc:sldChg chg="modSp">
        <pc:chgData name="Sivavardhanreddy RAMIREDDY" userId="S::sivavardhanreddyr.in@mouritech.com::665da7cc-5215-4883-a7c4-346976c9503a" providerId="AD" clId="Web-{AF569944-0370-413B-82D0-D07635083A91}" dt="2023-04-05T20:34:17.602" v="549" actId="20577"/>
        <pc:sldMkLst>
          <pc:docMk/>
          <pc:sldMk cId="3795492529" sldId="513"/>
        </pc:sldMkLst>
        <pc:spChg chg="mod">
          <ac:chgData name="Sivavardhanreddy RAMIREDDY" userId="S::sivavardhanreddyr.in@mouritech.com::665da7cc-5215-4883-a7c4-346976c9503a" providerId="AD" clId="Web-{AF569944-0370-413B-82D0-D07635083A91}" dt="2023-04-05T20:34:17.602" v="549" actId="20577"/>
          <ac:spMkLst>
            <pc:docMk/>
            <pc:sldMk cId="3795492529" sldId="513"/>
            <ac:spMk id="4" creationId="{00000000-0000-0000-0000-000000000000}"/>
          </ac:spMkLst>
        </pc:spChg>
      </pc:sldChg>
      <pc:sldChg chg="modSp add replId">
        <pc:chgData name="Sivavardhanreddy RAMIREDDY" userId="S::sivavardhanreddyr.in@mouritech.com::665da7cc-5215-4883-a7c4-346976c9503a" providerId="AD" clId="Web-{AF569944-0370-413B-82D0-D07635083A91}" dt="2023-04-05T20:29:16.466" v="541" actId="20577"/>
        <pc:sldMkLst>
          <pc:docMk/>
          <pc:sldMk cId="1482753588" sldId="515"/>
        </pc:sldMkLst>
        <pc:spChg chg="mod">
          <ac:chgData name="Sivavardhanreddy RAMIREDDY" userId="S::sivavardhanreddyr.in@mouritech.com::665da7cc-5215-4883-a7c4-346976c9503a" providerId="AD" clId="Web-{AF569944-0370-413B-82D0-D07635083A91}" dt="2023-04-05T20:29:16.466" v="541" actId="20577"/>
          <ac:spMkLst>
            <pc:docMk/>
            <pc:sldMk cId="1482753588" sldId="515"/>
            <ac:spMk id="4" creationId="{8AB99FE9-81D1-2357-2242-78FC1290D86E}"/>
          </ac:spMkLst>
        </pc:spChg>
      </pc:sldChg>
    </pc:docChg>
  </pc:docChgLst>
  <pc:docChgLst>
    <pc:chgData name="Sivavardhanreddy RAMIREDDY" userId="S::sivavardhanreddyr.in@mouritech.com::665da7cc-5215-4883-a7c4-346976c9503a" providerId="AD" clId="Web-{79D56D40-BAAA-44F7-9F3B-56917B2E2BED}"/>
    <pc:docChg chg="addSld delSld modSld modSection">
      <pc:chgData name="Sivavardhanreddy RAMIREDDY" userId="S::sivavardhanreddyr.in@mouritech.com::665da7cc-5215-4883-a7c4-346976c9503a" providerId="AD" clId="Web-{79D56D40-BAAA-44F7-9F3B-56917B2E2BED}" dt="2023-04-02T20:08:23.689" v="1187" actId="20577"/>
      <pc:docMkLst>
        <pc:docMk/>
      </pc:docMkLst>
      <pc:sldChg chg="modSp">
        <pc:chgData name="Sivavardhanreddy RAMIREDDY" userId="S::sivavardhanreddyr.in@mouritech.com::665da7cc-5215-4883-a7c4-346976c9503a" providerId="AD" clId="Web-{79D56D40-BAAA-44F7-9F3B-56917B2E2BED}" dt="2023-04-02T20:08:23.689" v="1187" actId="20577"/>
        <pc:sldMkLst>
          <pc:docMk/>
          <pc:sldMk cId="2178079978" sldId="256"/>
        </pc:sldMkLst>
        <pc:spChg chg="mod">
          <ac:chgData name="Sivavardhanreddy RAMIREDDY" userId="S::sivavardhanreddyr.in@mouritech.com::665da7cc-5215-4883-a7c4-346976c9503a" providerId="AD" clId="Web-{79D56D40-BAAA-44F7-9F3B-56917B2E2BED}" dt="2023-04-02T20:08:23.689" v="1187" actId="20577"/>
          <ac:spMkLst>
            <pc:docMk/>
            <pc:sldMk cId="2178079978" sldId="256"/>
            <ac:spMk id="4" creationId="{00000000-0000-0000-0000-000000000000}"/>
          </ac:spMkLst>
        </pc:spChg>
      </pc:sldChg>
      <pc:sldChg chg="addSp delSp modSp new del mod modClrScheme chgLayout">
        <pc:chgData name="Sivavardhanreddy RAMIREDDY" userId="S::sivavardhanreddyr.in@mouritech.com::665da7cc-5215-4883-a7c4-346976c9503a" providerId="AD" clId="Web-{79D56D40-BAAA-44F7-9F3B-56917B2E2BED}" dt="2023-04-02T15:40:05.604" v="234"/>
        <pc:sldMkLst>
          <pc:docMk/>
          <pc:sldMk cId="1363221525" sldId="503"/>
        </pc:sldMkLst>
        <pc:spChg chg="del mod">
          <ac:chgData name="Sivavardhanreddy RAMIREDDY" userId="S::sivavardhanreddyr.in@mouritech.com::665da7cc-5215-4883-a7c4-346976c9503a" providerId="AD" clId="Web-{79D56D40-BAAA-44F7-9F3B-56917B2E2BED}" dt="2023-04-02T15:24:22.895" v="154"/>
          <ac:spMkLst>
            <pc:docMk/>
            <pc:sldMk cId="1363221525" sldId="503"/>
            <ac:spMk id="2" creationId="{8F6E0ABE-BF36-FE43-E286-FBEF00CCF0C8}"/>
          </ac:spMkLst>
        </pc:spChg>
        <pc:spChg chg="add del">
          <ac:chgData name="Sivavardhanreddy RAMIREDDY" userId="S::sivavardhanreddyr.in@mouritech.com::665da7cc-5215-4883-a7c4-346976c9503a" providerId="AD" clId="Web-{79D56D40-BAAA-44F7-9F3B-56917B2E2BED}" dt="2023-04-02T15:24:25.598" v="155"/>
          <ac:spMkLst>
            <pc:docMk/>
            <pc:sldMk cId="1363221525" sldId="503"/>
            <ac:spMk id="3" creationId="{0580898C-C249-5341-A49D-C5D236BB0D27}"/>
          </ac:spMkLst>
        </pc:spChg>
        <pc:spChg chg="add mod">
          <ac:chgData name="Sivavardhanreddy RAMIREDDY" userId="S::sivavardhanreddyr.in@mouritech.com::665da7cc-5215-4883-a7c4-346976c9503a" providerId="AD" clId="Web-{79D56D40-BAAA-44F7-9F3B-56917B2E2BED}" dt="2023-04-02T15:29:03.041" v="185" actId="20577"/>
          <ac:spMkLst>
            <pc:docMk/>
            <pc:sldMk cId="1363221525" sldId="503"/>
            <ac:spMk id="4" creationId="{6F61A42C-1A57-0678-4153-068966B3EA41}"/>
          </ac:spMkLst>
        </pc:spChg>
      </pc:sldChg>
      <pc:sldChg chg="modSp add replId">
        <pc:chgData name="Sivavardhanreddy RAMIREDDY" userId="S::sivavardhanreddyr.in@mouritech.com::665da7cc-5215-4883-a7c4-346976c9503a" providerId="AD" clId="Web-{79D56D40-BAAA-44F7-9F3B-56917B2E2BED}" dt="2023-04-02T16:16:25.248" v="465" actId="20577"/>
        <pc:sldMkLst>
          <pc:docMk/>
          <pc:sldMk cId="964542588" sldId="504"/>
        </pc:sldMkLst>
        <pc:spChg chg="mod">
          <ac:chgData name="Sivavardhanreddy RAMIREDDY" userId="S::sivavardhanreddyr.in@mouritech.com::665da7cc-5215-4883-a7c4-346976c9503a" providerId="AD" clId="Web-{79D56D40-BAAA-44F7-9F3B-56917B2E2BED}" dt="2023-04-02T16:16:25.248" v="465" actId="20577"/>
          <ac:spMkLst>
            <pc:docMk/>
            <pc:sldMk cId="964542588" sldId="504"/>
            <ac:spMk id="4" creationId="{00000000-0000-0000-0000-000000000000}"/>
          </ac:spMkLst>
        </pc:spChg>
      </pc:sldChg>
      <pc:sldChg chg="addSp delSp modSp new">
        <pc:chgData name="Sivavardhanreddy RAMIREDDY" userId="S::sivavardhanreddyr.in@mouritech.com::665da7cc-5215-4883-a7c4-346976c9503a" providerId="AD" clId="Web-{79D56D40-BAAA-44F7-9F3B-56917B2E2BED}" dt="2023-04-02T16:49:13.357" v="800" actId="20577"/>
        <pc:sldMkLst>
          <pc:docMk/>
          <pc:sldMk cId="3858991891" sldId="505"/>
        </pc:sldMkLst>
        <pc:spChg chg="del">
          <ac:chgData name="Sivavardhanreddy RAMIREDDY" userId="S::sivavardhanreddyr.in@mouritech.com::665da7cc-5215-4883-a7c4-346976c9503a" providerId="AD" clId="Web-{79D56D40-BAAA-44F7-9F3B-56917B2E2BED}" dt="2023-04-02T16:17:32.686" v="470"/>
          <ac:spMkLst>
            <pc:docMk/>
            <pc:sldMk cId="3858991891" sldId="505"/>
            <ac:spMk id="2" creationId="{BDC66A51-B3D2-5B82-7EAF-6D065285AC66}"/>
          </ac:spMkLst>
        </pc:spChg>
        <pc:spChg chg="del">
          <ac:chgData name="Sivavardhanreddy RAMIREDDY" userId="S::sivavardhanreddyr.in@mouritech.com::665da7cc-5215-4883-a7c4-346976c9503a" providerId="AD" clId="Web-{79D56D40-BAAA-44F7-9F3B-56917B2E2BED}" dt="2023-04-02T16:17:32.686" v="469"/>
          <ac:spMkLst>
            <pc:docMk/>
            <pc:sldMk cId="3858991891" sldId="505"/>
            <ac:spMk id="3" creationId="{9F0E6E2C-5A9E-DC9D-FADC-235EF4E14886}"/>
          </ac:spMkLst>
        </pc:spChg>
        <pc:spChg chg="add mod">
          <ac:chgData name="Sivavardhanreddy RAMIREDDY" userId="S::sivavardhanreddyr.in@mouritech.com::665da7cc-5215-4883-a7c4-346976c9503a" providerId="AD" clId="Web-{79D56D40-BAAA-44F7-9F3B-56917B2E2BED}" dt="2023-04-02T16:49:13.357" v="800" actId="20577"/>
          <ac:spMkLst>
            <pc:docMk/>
            <pc:sldMk cId="3858991891" sldId="505"/>
            <ac:spMk id="4" creationId="{8AB99FE9-81D1-2357-2242-78FC1290D86E}"/>
          </ac:spMkLst>
        </pc:spChg>
      </pc:sldChg>
      <pc:sldChg chg="modSp new del">
        <pc:chgData name="Sivavardhanreddy RAMIREDDY" userId="S::sivavardhanreddyr.in@mouritech.com::665da7cc-5215-4883-a7c4-346976c9503a" providerId="AD" clId="Web-{79D56D40-BAAA-44F7-9F3B-56917B2E2BED}" dt="2023-04-02T16:53:13.581" v="830"/>
        <pc:sldMkLst>
          <pc:docMk/>
          <pc:sldMk cId="806415273" sldId="506"/>
        </pc:sldMkLst>
        <pc:spChg chg="mod">
          <ac:chgData name="Sivavardhanreddy RAMIREDDY" userId="S::sivavardhanreddyr.in@mouritech.com::665da7cc-5215-4883-a7c4-346976c9503a" providerId="AD" clId="Web-{79D56D40-BAAA-44F7-9F3B-56917B2E2BED}" dt="2023-04-02T16:53:12.034" v="829" actId="20577"/>
          <ac:spMkLst>
            <pc:docMk/>
            <pc:sldMk cId="806415273" sldId="506"/>
            <ac:spMk id="2" creationId="{3ED7AE06-A9B0-B996-5687-3807194842DA}"/>
          </ac:spMkLst>
        </pc:spChg>
      </pc:sldChg>
      <pc:sldChg chg="delSp modSp new del">
        <pc:chgData name="Sivavardhanreddy RAMIREDDY" userId="S::sivavardhanreddyr.in@mouritech.com::665da7cc-5215-4883-a7c4-346976c9503a" providerId="AD" clId="Web-{79D56D40-BAAA-44F7-9F3B-56917B2E2BED}" dt="2023-04-02T16:59:37.136" v="835"/>
        <pc:sldMkLst>
          <pc:docMk/>
          <pc:sldMk cId="1197330661" sldId="506"/>
        </pc:sldMkLst>
        <pc:spChg chg="del mod">
          <ac:chgData name="Sivavardhanreddy RAMIREDDY" userId="S::sivavardhanreddyr.in@mouritech.com::665da7cc-5215-4883-a7c4-346976c9503a" providerId="AD" clId="Web-{79D56D40-BAAA-44F7-9F3B-56917B2E2BED}" dt="2023-04-02T16:55:00.536" v="833"/>
          <ac:spMkLst>
            <pc:docMk/>
            <pc:sldMk cId="1197330661" sldId="506"/>
            <ac:spMk id="2" creationId="{F06E3CD1-4349-05A7-23CD-CD7891A36FC2}"/>
          </ac:spMkLst>
        </pc:spChg>
        <pc:spChg chg="del">
          <ac:chgData name="Sivavardhanreddy RAMIREDDY" userId="S::sivavardhanreddyr.in@mouritech.com::665da7cc-5215-4883-a7c4-346976c9503a" providerId="AD" clId="Web-{79D56D40-BAAA-44F7-9F3B-56917B2E2BED}" dt="2023-04-02T16:55:03.615" v="834"/>
          <ac:spMkLst>
            <pc:docMk/>
            <pc:sldMk cId="1197330661" sldId="506"/>
            <ac:spMk id="3" creationId="{17A6235B-FADF-21A3-FD19-870F6A933C32}"/>
          </ac:spMkLst>
        </pc:spChg>
      </pc:sldChg>
      <pc:sldChg chg="addSp delSp new del">
        <pc:chgData name="Sivavardhanreddy RAMIREDDY" userId="S::sivavardhanreddyr.in@mouritech.com::665da7cc-5215-4883-a7c4-346976c9503a" providerId="AD" clId="Web-{79D56D40-BAAA-44F7-9F3B-56917B2E2BED}" dt="2023-04-02T16:50:33.218" v="806"/>
        <pc:sldMkLst>
          <pc:docMk/>
          <pc:sldMk cId="1523772472" sldId="506"/>
        </pc:sldMkLst>
        <pc:spChg chg="add del">
          <ac:chgData name="Sivavardhanreddy RAMIREDDY" userId="S::sivavardhanreddyr.in@mouritech.com::665da7cc-5215-4883-a7c4-346976c9503a" providerId="AD" clId="Web-{79D56D40-BAAA-44F7-9F3B-56917B2E2BED}" dt="2023-04-02T16:50:32.828" v="805"/>
          <ac:spMkLst>
            <pc:docMk/>
            <pc:sldMk cId="1523772472" sldId="506"/>
            <ac:spMk id="2" creationId="{117934F5-0204-19CA-A8E3-77B68F9D98B0}"/>
          </ac:spMkLst>
        </pc:spChg>
        <pc:spChg chg="add del">
          <ac:chgData name="Sivavardhanreddy RAMIREDDY" userId="S::sivavardhanreddyr.in@mouritech.com::665da7cc-5215-4883-a7c4-346976c9503a" providerId="AD" clId="Web-{79D56D40-BAAA-44F7-9F3B-56917B2E2BED}" dt="2023-04-02T16:50:31.937" v="804"/>
          <ac:spMkLst>
            <pc:docMk/>
            <pc:sldMk cId="1523772472" sldId="506"/>
            <ac:spMk id="3" creationId="{094C6492-9EE4-B2E3-3345-7560E114B182}"/>
          </ac:spMkLst>
        </pc:spChg>
      </pc:sldChg>
      <pc:sldChg chg="delSp modSp new del">
        <pc:chgData name="Sivavardhanreddy RAMIREDDY" userId="S::sivavardhanreddyr.in@mouritech.com::665da7cc-5215-4883-a7c4-346976c9503a" providerId="AD" clId="Web-{79D56D40-BAAA-44F7-9F3B-56917B2E2BED}" dt="2023-04-02T19:15:30.045" v="871"/>
        <pc:sldMkLst>
          <pc:docMk/>
          <pc:sldMk cId="1923181133" sldId="506"/>
        </pc:sldMkLst>
        <pc:spChg chg="del mod">
          <ac:chgData name="Sivavardhanreddy RAMIREDDY" userId="S::sivavardhanreddyr.in@mouritech.com::665da7cc-5215-4883-a7c4-346976c9503a" providerId="AD" clId="Web-{79D56D40-BAAA-44F7-9F3B-56917B2E2BED}" dt="2023-04-02T19:14:37.153" v="868"/>
          <ac:spMkLst>
            <pc:docMk/>
            <pc:sldMk cId="1923181133" sldId="506"/>
            <ac:spMk id="2" creationId="{6F19B44A-BA27-EEF0-7A01-EB982B4ACA58}"/>
          </ac:spMkLst>
        </pc:spChg>
        <pc:spChg chg="del">
          <ac:chgData name="Sivavardhanreddy RAMIREDDY" userId="S::sivavardhanreddyr.in@mouritech.com::665da7cc-5215-4883-a7c4-346976c9503a" providerId="AD" clId="Web-{79D56D40-BAAA-44F7-9F3B-56917B2E2BED}" dt="2023-04-02T19:14:09.418" v="864"/>
          <ac:spMkLst>
            <pc:docMk/>
            <pc:sldMk cId="1923181133" sldId="506"/>
            <ac:spMk id="3" creationId="{C2B07D05-D269-50AD-9B6F-C974DECD84B4}"/>
          </ac:spMkLst>
        </pc:spChg>
      </pc:sldChg>
      <pc:sldChg chg="modSp new del">
        <pc:chgData name="Sivavardhanreddy RAMIREDDY" userId="S::sivavardhanreddyr.in@mouritech.com::665da7cc-5215-4883-a7c4-346976c9503a" providerId="AD" clId="Web-{79D56D40-BAAA-44F7-9F3B-56917B2E2BED}" dt="2023-04-02T16:50:59.438" v="814"/>
        <pc:sldMkLst>
          <pc:docMk/>
          <pc:sldMk cId="1924958305" sldId="506"/>
        </pc:sldMkLst>
        <pc:spChg chg="mod">
          <ac:chgData name="Sivavardhanreddy RAMIREDDY" userId="S::sivavardhanreddyr.in@mouritech.com::665da7cc-5215-4883-a7c4-346976c9503a" providerId="AD" clId="Web-{79D56D40-BAAA-44F7-9F3B-56917B2E2BED}" dt="2023-04-02T16:50:58.485" v="813" actId="20577"/>
          <ac:spMkLst>
            <pc:docMk/>
            <pc:sldMk cId="1924958305" sldId="506"/>
            <ac:spMk id="2" creationId="{B6E1C5DA-36FC-7664-BAB3-578BC1C0034C}"/>
          </ac:spMkLst>
        </pc:spChg>
      </pc:sldChg>
      <pc:sldChg chg="modSp new del">
        <pc:chgData name="Sivavardhanreddy RAMIREDDY" userId="S::sivavardhanreddyr.in@mouritech.com::665da7cc-5215-4883-a7c4-346976c9503a" providerId="AD" clId="Web-{79D56D40-BAAA-44F7-9F3B-56917B2E2BED}" dt="2023-04-02T16:51:47.486" v="822"/>
        <pc:sldMkLst>
          <pc:docMk/>
          <pc:sldMk cId="2674110424" sldId="506"/>
        </pc:sldMkLst>
        <pc:spChg chg="mod">
          <ac:chgData name="Sivavardhanreddy RAMIREDDY" userId="S::sivavardhanreddyr.in@mouritech.com::665da7cc-5215-4883-a7c4-346976c9503a" providerId="AD" clId="Web-{79D56D40-BAAA-44F7-9F3B-56917B2E2BED}" dt="2023-04-02T16:51:46.345" v="821" actId="20577"/>
          <ac:spMkLst>
            <pc:docMk/>
            <pc:sldMk cId="2674110424" sldId="506"/>
            <ac:spMk id="2" creationId="{404C698E-6515-B4FD-9847-C01E555FB623}"/>
          </ac:spMkLst>
        </pc:spChg>
      </pc:sldChg>
      <pc:sldChg chg="add del replId">
        <pc:chgData name="Sivavardhanreddy RAMIREDDY" userId="S::sivavardhanreddyr.in@mouritech.com::665da7cc-5215-4883-a7c4-346976c9503a" providerId="AD" clId="Web-{79D56D40-BAAA-44F7-9F3B-56917B2E2BED}" dt="2023-04-02T19:55:28.152" v="1180"/>
        <pc:sldMkLst>
          <pc:docMk/>
          <pc:sldMk cId="160307692" sldId="507"/>
        </pc:sldMkLst>
      </pc:sldChg>
      <pc:sldChg chg="modSp add replId">
        <pc:chgData name="Sivavardhanreddy RAMIREDDY" userId="S::sivavardhanreddyr.in@mouritech.com::665da7cc-5215-4883-a7c4-346976c9503a" providerId="AD" clId="Web-{79D56D40-BAAA-44F7-9F3B-56917B2E2BED}" dt="2023-04-02T19:55:22.120" v="1179" actId="20577"/>
        <pc:sldMkLst>
          <pc:docMk/>
          <pc:sldMk cId="698934086" sldId="508"/>
        </pc:sldMkLst>
        <pc:spChg chg="mod">
          <ac:chgData name="Sivavardhanreddy RAMIREDDY" userId="S::sivavardhanreddyr.in@mouritech.com::665da7cc-5215-4883-a7c4-346976c9503a" providerId="AD" clId="Web-{79D56D40-BAAA-44F7-9F3B-56917B2E2BED}" dt="2023-04-02T19:55:22.120" v="1179" actId="20577"/>
          <ac:spMkLst>
            <pc:docMk/>
            <pc:sldMk cId="698934086" sldId="508"/>
            <ac:spMk id="4" creationId="{8AB99FE9-81D1-2357-2242-78FC1290D86E}"/>
          </ac:spMkLst>
        </pc:spChg>
      </pc:sldChg>
    </pc:docChg>
  </pc:docChgLst>
  <pc:docChgLst>
    <pc:chgData name="Sivavardhanreddy RAMIREDDY" userId="S::sivavardhanreddyr.in@mouritech.com::665da7cc-5215-4883-a7c4-346976c9503a" providerId="AD" clId="Web-{73813611-A551-C575-5DB5-5406CC65C058}"/>
    <pc:docChg chg="modSld">
      <pc:chgData name="Sivavardhanreddy RAMIREDDY" userId="S::sivavardhanreddyr.in@mouritech.com::665da7cc-5215-4883-a7c4-346976c9503a" providerId="AD" clId="Web-{73813611-A551-C575-5DB5-5406CC65C058}" dt="2023-04-06T06:01:16.312" v="5" actId="20577"/>
      <pc:docMkLst>
        <pc:docMk/>
      </pc:docMkLst>
      <pc:sldChg chg="modSp">
        <pc:chgData name="Sivavardhanreddy RAMIREDDY" userId="S::sivavardhanreddyr.in@mouritech.com::665da7cc-5215-4883-a7c4-346976c9503a" providerId="AD" clId="Web-{73813611-A551-C575-5DB5-5406CC65C058}" dt="2023-04-06T04:52:56.635" v="1" actId="20577"/>
        <pc:sldMkLst>
          <pc:docMk/>
          <pc:sldMk cId="2178079978" sldId="256"/>
        </pc:sldMkLst>
        <pc:spChg chg="mod">
          <ac:chgData name="Sivavardhanreddy RAMIREDDY" userId="S::sivavardhanreddyr.in@mouritech.com::665da7cc-5215-4883-a7c4-346976c9503a" providerId="AD" clId="Web-{73813611-A551-C575-5DB5-5406CC65C058}" dt="2023-04-06T04:52:56.635" v="1" actId="20577"/>
          <ac:spMkLst>
            <pc:docMk/>
            <pc:sldMk cId="2178079978" sldId="256"/>
            <ac:spMk id="4" creationId="{00000000-0000-0000-0000-000000000000}"/>
          </ac:spMkLst>
        </pc:spChg>
      </pc:sldChg>
      <pc:sldChg chg="modSp">
        <pc:chgData name="Sivavardhanreddy RAMIREDDY" userId="S::sivavardhanreddyr.in@mouritech.com::665da7cc-5215-4883-a7c4-346976c9503a" providerId="AD" clId="Web-{73813611-A551-C575-5DB5-5406CC65C058}" dt="2023-04-06T06:01:16.312" v="5" actId="20577"/>
        <pc:sldMkLst>
          <pc:docMk/>
          <pc:sldMk cId="3456338271" sldId="514"/>
        </pc:sldMkLst>
        <pc:spChg chg="mod">
          <ac:chgData name="Sivavardhanreddy RAMIREDDY" userId="S::sivavardhanreddyr.in@mouritech.com::665da7cc-5215-4883-a7c4-346976c9503a" providerId="AD" clId="Web-{73813611-A551-C575-5DB5-5406CC65C058}" dt="2023-04-06T06:01:16.312" v="5" actId="20577"/>
          <ac:spMkLst>
            <pc:docMk/>
            <pc:sldMk cId="3456338271" sldId="514"/>
            <ac:spMk id="4" creationId="{00000000-0000-0000-0000-000000000000}"/>
          </ac:spMkLst>
        </pc:spChg>
      </pc:sldChg>
    </pc:docChg>
  </pc:docChgLst>
  <pc:docChgLst>
    <pc:chgData name="Sivavardhanreddy RAMIREDDY" userId="S::sivavardhanreddyr.in@mouritech.com::665da7cc-5215-4883-a7c4-346976c9503a" providerId="AD" clId="Web-{25B2FD2E-7ADE-44C9-B391-C3C056FC23EA}"/>
    <pc:docChg chg="modSld">
      <pc:chgData name="Sivavardhanreddy RAMIREDDY" userId="S::sivavardhanreddyr.in@mouritech.com::665da7cc-5215-4883-a7c4-346976c9503a" providerId="AD" clId="Web-{25B2FD2E-7ADE-44C9-B391-C3C056FC23EA}" dt="2023-04-03T08:57:52.532" v="1" actId="14100"/>
      <pc:docMkLst>
        <pc:docMk/>
      </pc:docMkLst>
      <pc:sldChg chg="modSp">
        <pc:chgData name="Sivavardhanreddy RAMIREDDY" userId="S::sivavardhanreddyr.in@mouritech.com::665da7cc-5215-4883-a7c4-346976c9503a" providerId="AD" clId="Web-{25B2FD2E-7ADE-44C9-B391-C3C056FC23EA}" dt="2023-04-03T08:57:52.532" v="1" actId="14100"/>
        <pc:sldMkLst>
          <pc:docMk/>
          <pc:sldMk cId="698934086" sldId="508"/>
        </pc:sldMkLst>
        <pc:spChg chg="mod">
          <ac:chgData name="Sivavardhanreddy RAMIREDDY" userId="S::sivavardhanreddyr.in@mouritech.com::665da7cc-5215-4883-a7c4-346976c9503a" providerId="AD" clId="Web-{25B2FD2E-7ADE-44C9-B391-C3C056FC23EA}" dt="2023-04-03T08:57:52.532" v="1" actId="14100"/>
          <ac:spMkLst>
            <pc:docMk/>
            <pc:sldMk cId="698934086" sldId="508"/>
            <ac:spMk id="4" creationId="{8AB99FE9-81D1-2357-2242-78FC1290D86E}"/>
          </ac:spMkLst>
        </pc:spChg>
      </pc:sldChg>
    </pc:docChg>
  </pc:docChgLst>
  <pc:docChgLst>
    <pc:chgData name="Sivavardhanreddy RAMIREDDY" userId="S::sivavardhanreddyr.in@mouritech.com::665da7cc-5215-4883-a7c4-346976c9503a" providerId="AD" clId="Web-{8A896888-7123-4B93-9E4A-90132A9BFFED}"/>
    <pc:docChg chg="modSld">
      <pc:chgData name="Sivavardhanreddy RAMIREDDY" userId="S::sivavardhanreddyr.in@mouritech.com::665da7cc-5215-4883-a7c4-346976c9503a" providerId="AD" clId="Web-{8A896888-7123-4B93-9E4A-90132A9BFFED}" dt="2023-04-14T10:37:18.243" v="100" actId="20577"/>
      <pc:docMkLst>
        <pc:docMk/>
      </pc:docMkLst>
      <pc:sldChg chg="modSp">
        <pc:chgData name="Sivavardhanreddy RAMIREDDY" userId="S::sivavardhanreddyr.in@mouritech.com::665da7cc-5215-4883-a7c4-346976c9503a" providerId="AD" clId="Web-{8A896888-7123-4B93-9E4A-90132A9BFFED}" dt="2023-04-14T10:37:18.243" v="100" actId="20577"/>
        <pc:sldMkLst>
          <pc:docMk/>
          <pc:sldMk cId="3432122438" sldId="521"/>
        </pc:sldMkLst>
        <pc:spChg chg="mod">
          <ac:chgData name="Sivavardhanreddy RAMIREDDY" userId="S::sivavardhanreddyr.in@mouritech.com::665da7cc-5215-4883-a7c4-346976c9503a" providerId="AD" clId="Web-{8A896888-7123-4B93-9E4A-90132A9BFFED}" dt="2023-04-14T10:37:18.243" v="100" actId="20577"/>
          <ac:spMkLst>
            <pc:docMk/>
            <pc:sldMk cId="3432122438" sldId="521"/>
            <ac:spMk id="4" creationId="{00000000-0000-0000-0000-000000000000}"/>
          </ac:spMkLst>
        </pc:spChg>
      </pc:sldChg>
    </pc:docChg>
  </pc:docChgLst>
  <pc:docChgLst>
    <pc:chgData name="Sivavardhanreddy RAMIREDDY" userId="S::sivavardhanreddyr.in@mouritech.com::665da7cc-5215-4883-a7c4-346976c9503a" providerId="AD" clId="Web-{AE6DB024-5E14-4860-815A-3987B9492A03}"/>
    <pc:docChg chg="modSld">
      <pc:chgData name="Sivavardhanreddy RAMIREDDY" userId="S::sivavardhanreddyr.in@mouritech.com::665da7cc-5215-4883-a7c4-346976c9503a" providerId="AD" clId="Web-{AE6DB024-5E14-4860-815A-3987B9492A03}" dt="2023-04-05T11:37:11.707" v="295" actId="20577"/>
      <pc:docMkLst>
        <pc:docMk/>
      </pc:docMkLst>
      <pc:sldChg chg="modSp">
        <pc:chgData name="Sivavardhanreddy RAMIREDDY" userId="S::sivavardhanreddyr.in@mouritech.com::665da7cc-5215-4883-a7c4-346976c9503a" providerId="AD" clId="Web-{AE6DB024-5E14-4860-815A-3987B9492A03}" dt="2023-04-05T11:22:32.801" v="272" actId="20577"/>
        <pc:sldMkLst>
          <pc:docMk/>
          <pc:sldMk cId="964542588" sldId="504"/>
        </pc:sldMkLst>
        <pc:spChg chg="mod">
          <ac:chgData name="Sivavardhanreddy RAMIREDDY" userId="S::sivavardhanreddyr.in@mouritech.com::665da7cc-5215-4883-a7c4-346976c9503a" providerId="AD" clId="Web-{AE6DB024-5E14-4860-815A-3987B9492A03}" dt="2023-04-05T11:22:32.801" v="272" actId="20577"/>
          <ac:spMkLst>
            <pc:docMk/>
            <pc:sldMk cId="964542588" sldId="504"/>
            <ac:spMk id="4" creationId="{00000000-0000-0000-0000-000000000000}"/>
          </ac:spMkLst>
        </pc:spChg>
      </pc:sldChg>
      <pc:sldChg chg="addSp delSp modSp">
        <pc:chgData name="Sivavardhanreddy RAMIREDDY" userId="S::sivavardhanreddyr.in@mouritech.com::665da7cc-5215-4883-a7c4-346976c9503a" providerId="AD" clId="Web-{AE6DB024-5E14-4860-815A-3987B9492A03}" dt="2023-04-05T11:30:51.240" v="289" actId="20577"/>
        <pc:sldMkLst>
          <pc:docMk/>
          <pc:sldMk cId="3858991891" sldId="505"/>
        </pc:sldMkLst>
        <pc:spChg chg="add del mod">
          <ac:chgData name="Sivavardhanreddy RAMIREDDY" userId="S::sivavardhanreddyr.in@mouritech.com::665da7cc-5215-4883-a7c4-346976c9503a" providerId="AD" clId="Web-{AE6DB024-5E14-4860-815A-3987B9492A03}" dt="2023-04-05T11:30:51.240" v="289" actId="20577"/>
          <ac:spMkLst>
            <pc:docMk/>
            <pc:sldMk cId="3858991891" sldId="505"/>
            <ac:spMk id="4" creationId="{8AB99FE9-81D1-2357-2242-78FC1290D86E}"/>
          </ac:spMkLst>
        </pc:spChg>
      </pc:sldChg>
      <pc:sldChg chg="modSp">
        <pc:chgData name="Sivavardhanreddy RAMIREDDY" userId="S::sivavardhanreddyr.in@mouritech.com::665da7cc-5215-4883-a7c4-346976c9503a" providerId="AD" clId="Web-{AE6DB024-5E14-4860-815A-3987B9492A03}" dt="2023-04-05T10:40:43.056" v="13" actId="20577"/>
        <pc:sldMkLst>
          <pc:docMk/>
          <pc:sldMk cId="698934086" sldId="508"/>
        </pc:sldMkLst>
        <pc:spChg chg="mod">
          <ac:chgData name="Sivavardhanreddy RAMIREDDY" userId="S::sivavardhanreddyr.in@mouritech.com::665da7cc-5215-4883-a7c4-346976c9503a" providerId="AD" clId="Web-{AE6DB024-5E14-4860-815A-3987B9492A03}" dt="2023-04-05T10:40:43.056" v="13" actId="20577"/>
          <ac:spMkLst>
            <pc:docMk/>
            <pc:sldMk cId="698934086" sldId="508"/>
            <ac:spMk id="4" creationId="{8AB99FE9-81D1-2357-2242-78FC1290D86E}"/>
          </ac:spMkLst>
        </pc:spChg>
      </pc:sldChg>
      <pc:sldChg chg="modSp">
        <pc:chgData name="Sivavardhanreddy RAMIREDDY" userId="S::sivavardhanreddyr.in@mouritech.com::665da7cc-5215-4883-a7c4-346976c9503a" providerId="AD" clId="Web-{AE6DB024-5E14-4860-815A-3987B9492A03}" dt="2023-04-05T11:37:11.707" v="295" actId="20577"/>
        <pc:sldMkLst>
          <pc:docMk/>
          <pc:sldMk cId="3795492529" sldId="513"/>
        </pc:sldMkLst>
        <pc:spChg chg="mod">
          <ac:chgData name="Sivavardhanreddy RAMIREDDY" userId="S::sivavardhanreddyr.in@mouritech.com::665da7cc-5215-4883-a7c4-346976c9503a" providerId="AD" clId="Web-{AE6DB024-5E14-4860-815A-3987B9492A03}" dt="2023-04-05T11:37:11.707" v="295" actId="20577"/>
          <ac:spMkLst>
            <pc:docMk/>
            <pc:sldMk cId="3795492529" sldId="513"/>
            <ac:spMk id="4" creationId="{00000000-0000-0000-0000-000000000000}"/>
          </ac:spMkLst>
        </pc:spChg>
      </pc:sldChg>
    </pc:docChg>
  </pc:docChgLst>
  <pc:docChgLst>
    <pc:chgData name="Sivavardhanreddy RAMIREDDY" userId="S::sivavardhanreddyr.in@mouritech.com::665da7cc-5215-4883-a7c4-346976c9503a" providerId="AD" clId="Web-{3945457C-A2AB-439E-840A-25FC3BC1C868}"/>
    <pc:docChg chg="addSld modSld sldOrd modSection">
      <pc:chgData name="Sivavardhanreddy RAMIREDDY" userId="S::sivavardhanreddyr.in@mouritech.com::665da7cc-5215-4883-a7c4-346976c9503a" providerId="AD" clId="Web-{3945457C-A2AB-439E-840A-25FC3BC1C868}" dt="2023-04-14T09:25:32.422" v="1613" actId="20577"/>
      <pc:docMkLst>
        <pc:docMk/>
      </pc:docMkLst>
      <pc:sldChg chg="modSp">
        <pc:chgData name="Sivavardhanreddy RAMIREDDY" userId="S::sivavardhanreddyr.in@mouritech.com::665da7cc-5215-4883-a7c4-346976c9503a" providerId="AD" clId="Web-{3945457C-A2AB-439E-840A-25FC3BC1C868}" dt="2023-04-14T08:47:46.732" v="1048" actId="20577"/>
        <pc:sldMkLst>
          <pc:docMk/>
          <pc:sldMk cId="2178079978" sldId="256"/>
        </pc:sldMkLst>
        <pc:spChg chg="mod">
          <ac:chgData name="Sivavardhanreddy RAMIREDDY" userId="S::sivavardhanreddyr.in@mouritech.com::665da7cc-5215-4883-a7c4-346976c9503a" providerId="AD" clId="Web-{3945457C-A2AB-439E-840A-25FC3BC1C868}" dt="2023-04-14T08:47:46.732" v="1048" actId="20577"/>
          <ac:spMkLst>
            <pc:docMk/>
            <pc:sldMk cId="2178079978" sldId="256"/>
            <ac:spMk id="4" creationId="{00000000-0000-0000-0000-000000000000}"/>
          </ac:spMkLst>
        </pc:spChg>
      </pc:sldChg>
      <pc:sldChg chg="ord">
        <pc:chgData name="Sivavardhanreddy RAMIREDDY" userId="S::sivavardhanreddyr.in@mouritech.com::665da7cc-5215-4883-a7c4-346976c9503a" providerId="AD" clId="Web-{3945457C-A2AB-439E-840A-25FC3BC1C868}" dt="2023-04-14T08:49:21.314" v="1066"/>
        <pc:sldMkLst>
          <pc:docMk/>
          <pc:sldMk cId="3438692161" sldId="509"/>
        </pc:sldMkLst>
      </pc:sldChg>
      <pc:sldChg chg="modSp">
        <pc:chgData name="Sivavardhanreddy RAMIREDDY" userId="S::sivavardhanreddyr.in@mouritech.com::665da7cc-5215-4883-a7c4-346976c9503a" providerId="AD" clId="Web-{3945457C-A2AB-439E-840A-25FC3BC1C868}" dt="2023-04-14T06:31:10.321" v="365" actId="20577"/>
        <pc:sldMkLst>
          <pc:docMk/>
          <pc:sldMk cId="3582568937" sldId="516"/>
        </pc:sldMkLst>
        <pc:spChg chg="mod">
          <ac:chgData name="Sivavardhanreddy RAMIREDDY" userId="S::sivavardhanreddyr.in@mouritech.com::665da7cc-5215-4883-a7c4-346976c9503a" providerId="AD" clId="Web-{3945457C-A2AB-439E-840A-25FC3BC1C868}" dt="2023-04-14T06:31:10.321" v="365" actId="20577"/>
          <ac:spMkLst>
            <pc:docMk/>
            <pc:sldMk cId="3582568937" sldId="516"/>
            <ac:spMk id="4" creationId="{00000000-0000-0000-0000-000000000000}"/>
          </ac:spMkLst>
        </pc:spChg>
      </pc:sldChg>
      <pc:sldChg chg="modSp">
        <pc:chgData name="Sivavardhanreddy RAMIREDDY" userId="S::sivavardhanreddyr.in@mouritech.com::665da7cc-5215-4883-a7c4-346976c9503a" providerId="AD" clId="Web-{3945457C-A2AB-439E-840A-25FC3BC1C868}" dt="2023-04-14T05:53:47.314" v="2" actId="20577"/>
        <pc:sldMkLst>
          <pc:docMk/>
          <pc:sldMk cId="1364163077" sldId="518"/>
        </pc:sldMkLst>
        <pc:spChg chg="mod">
          <ac:chgData name="Sivavardhanreddy RAMIREDDY" userId="S::sivavardhanreddyr.in@mouritech.com::665da7cc-5215-4883-a7c4-346976c9503a" providerId="AD" clId="Web-{3945457C-A2AB-439E-840A-25FC3BC1C868}" dt="2023-04-14T05:53:47.314" v="2" actId="20577"/>
          <ac:spMkLst>
            <pc:docMk/>
            <pc:sldMk cId="1364163077" sldId="518"/>
            <ac:spMk id="4" creationId="{00000000-0000-0000-0000-000000000000}"/>
          </ac:spMkLst>
        </pc:spChg>
      </pc:sldChg>
      <pc:sldChg chg="modSp">
        <pc:chgData name="Sivavardhanreddy RAMIREDDY" userId="S::sivavardhanreddyr.in@mouritech.com::665da7cc-5215-4883-a7c4-346976c9503a" providerId="AD" clId="Web-{3945457C-A2AB-439E-840A-25FC3BC1C868}" dt="2023-04-14T06:30:56.008" v="363" actId="20577"/>
        <pc:sldMkLst>
          <pc:docMk/>
          <pc:sldMk cId="3288039311" sldId="519"/>
        </pc:sldMkLst>
        <pc:spChg chg="mod">
          <ac:chgData name="Sivavardhanreddy RAMIREDDY" userId="S::sivavardhanreddyr.in@mouritech.com::665da7cc-5215-4883-a7c4-346976c9503a" providerId="AD" clId="Web-{3945457C-A2AB-439E-840A-25FC3BC1C868}" dt="2023-04-14T06:30:56.008" v="363" actId="20577"/>
          <ac:spMkLst>
            <pc:docMk/>
            <pc:sldMk cId="3288039311" sldId="519"/>
            <ac:spMk id="4" creationId="{00000000-0000-0000-0000-000000000000}"/>
          </ac:spMkLst>
        </pc:spChg>
      </pc:sldChg>
      <pc:sldChg chg="modSp add replId">
        <pc:chgData name="Sivavardhanreddy RAMIREDDY" userId="S::sivavardhanreddyr.in@mouritech.com::665da7cc-5215-4883-a7c4-346976c9503a" providerId="AD" clId="Web-{3945457C-A2AB-439E-840A-25FC3BC1C868}" dt="2023-04-14T07:39:36.184" v="1034" actId="20577"/>
        <pc:sldMkLst>
          <pc:docMk/>
          <pc:sldMk cId="724657128" sldId="520"/>
        </pc:sldMkLst>
        <pc:spChg chg="mod">
          <ac:chgData name="Sivavardhanreddy RAMIREDDY" userId="S::sivavardhanreddyr.in@mouritech.com::665da7cc-5215-4883-a7c4-346976c9503a" providerId="AD" clId="Web-{3945457C-A2AB-439E-840A-25FC3BC1C868}" dt="2023-04-14T07:39:36.184" v="1034" actId="20577"/>
          <ac:spMkLst>
            <pc:docMk/>
            <pc:sldMk cId="724657128" sldId="520"/>
            <ac:spMk id="4" creationId="{00000000-0000-0000-0000-000000000000}"/>
          </ac:spMkLst>
        </pc:spChg>
      </pc:sldChg>
      <pc:sldChg chg="modSp add replId">
        <pc:chgData name="Sivavardhanreddy RAMIREDDY" userId="S::sivavardhanreddyr.in@mouritech.com::665da7cc-5215-4883-a7c4-346976c9503a" providerId="AD" clId="Web-{3945457C-A2AB-439E-840A-25FC3BC1C868}" dt="2023-04-14T09:25:32.422" v="1613" actId="20577"/>
        <pc:sldMkLst>
          <pc:docMk/>
          <pc:sldMk cId="3432122438" sldId="521"/>
        </pc:sldMkLst>
        <pc:spChg chg="mod">
          <ac:chgData name="Sivavardhanreddy RAMIREDDY" userId="S::sivavardhanreddyr.in@mouritech.com::665da7cc-5215-4883-a7c4-346976c9503a" providerId="AD" clId="Web-{3945457C-A2AB-439E-840A-25FC3BC1C868}" dt="2023-04-14T09:25:32.422" v="1613" actId="20577"/>
          <ac:spMkLst>
            <pc:docMk/>
            <pc:sldMk cId="3432122438" sldId="521"/>
            <ac:spMk id="4" creationId="{00000000-0000-0000-0000-000000000000}"/>
          </ac:spMkLst>
        </pc:spChg>
      </pc:sldChg>
    </pc:docChg>
  </pc:docChgLst>
  <pc:docChgLst>
    <pc:chgData name="Sivavardhanreddy RAMIREDDY" userId="S::sivavardhanreddyr.in@mouritech.com::665da7cc-5215-4883-a7c4-346976c9503a" providerId="AD" clId="Web-{47E72287-342C-4871-9F2B-69FA4055DA10}"/>
    <pc:docChg chg="modSld">
      <pc:chgData name="Sivavardhanreddy RAMIREDDY" userId="S::sivavardhanreddyr.in@mouritech.com::665da7cc-5215-4883-a7c4-346976c9503a" providerId="AD" clId="Web-{47E72287-342C-4871-9F2B-69FA4055DA10}" dt="2023-04-13T19:31:40.443" v="10" actId="20577"/>
      <pc:docMkLst>
        <pc:docMk/>
      </pc:docMkLst>
      <pc:sldChg chg="modSp">
        <pc:chgData name="Sivavardhanreddy RAMIREDDY" userId="S::sivavardhanreddyr.in@mouritech.com::665da7cc-5215-4883-a7c4-346976c9503a" providerId="AD" clId="Web-{47E72287-342C-4871-9F2B-69FA4055DA10}" dt="2023-04-13T19:31:40.443" v="10" actId="20577"/>
        <pc:sldMkLst>
          <pc:docMk/>
          <pc:sldMk cId="3288039311" sldId="519"/>
        </pc:sldMkLst>
        <pc:spChg chg="mod">
          <ac:chgData name="Sivavardhanreddy RAMIREDDY" userId="S::sivavardhanreddyr.in@mouritech.com::665da7cc-5215-4883-a7c4-346976c9503a" providerId="AD" clId="Web-{47E72287-342C-4871-9F2B-69FA4055DA10}" dt="2023-04-13T19:31:40.443" v="10" actId="20577"/>
          <ac:spMkLst>
            <pc:docMk/>
            <pc:sldMk cId="3288039311" sldId="519"/>
            <ac:spMk id="4" creationId="{00000000-0000-0000-0000-000000000000}"/>
          </ac:spMkLst>
        </pc:spChg>
      </pc:sldChg>
    </pc:docChg>
  </pc:docChgLst>
  <pc:docChgLst>
    <pc:chgData name="Sivavardhanreddy RAMIREDDY" userId="S::sivavardhanreddyr.in@mouritech.com::665da7cc-5215-4883-a7c4-346976c9503a" providerId="AD" clId="Web-{8444253B-8125-41F8-AF2E-49DBBE32B4DE}"/>
    <pc:docChg chg="addSld modSld modSection">
      <pc:chgData name="Sivavardhanreddy RAMIREDDY" userId="S::sivavardhanreddyr.in@mouritech.com::665da7cc-5215-4883-a7c4-346976c9503a" providerId="AD" clId="Web-{8444253B-8125-41F8-AF2E-49DBBE32B4DE}" dt="2023-04-04T14:47:39.611" v="25" actId="20577"/>
      <pc:docMkLst>
        <pc:docMk/>
      </pc:docMkLst>
      <pc:sldChg chg="modSp add replId">
        <pc:chgData name="Sivavardhanreddy RAMIREDDY" userId="S::sivavardhanreddyr.in@mouritech.com::665da7cc-5215-4883-a7c4-346976c9503a" providerId="AD" clId="Web-{8444253B-8125-41F8-AF2E-49DBBE32B4DE}" dt="2023-04-04T14:47:39.611" v="25" actId="20577"/>
        <pc:sldMkLst>
          <pc:docMk/>
          <pc:sldMk cId="1703854328" sldId="511"/>
        </pc:sldMkLst>
        <pc:spChg chg="mod">
          <ac:chgData name="Sivavardhanreddy RAMIREDDY" userId="S::sivavardhanreddyr.in@mouritech.com::665da7cc-5215-4883-a7c4-346976c9503a" providerId="AD" clId="Web-{8444253B-8125-41F8-AF2E-49DBBE32B4DE}" dt="2023-04-04T14:47:39.611" v="25" actId="20577"/>
          <ac:spMkLst>
            <pc:docMk/>
            <pc:sldMk cId="1703854328" sldId="511"/>
            <ac:spMk id="4" creationId="{00000000-0000-0000-0000-000000000000}"/>
          </ac:spMkLst>
        </pc:spChg>
      </pc:sldChg>
    </pc:docChg>
  </pc:docChgLst>
  <pc:docChgLst>
    <pc:chgData name="Sivavardhanreddy RAMIREDDY" userId="S::sivavardhanreddyr.in@mouritech.com::665da7cc-5215-4883-a7c4-346976c9503a" providerId="AD" clId="Web-{F13266C6-F0F1-4FD0-BA70-C5C34AC1C943}"/>
    <pc:docChg chg="modSld">
      <pc:chgData name="Sivavardhanreddy RAMIREDDY" userId="S::sivavardhanreddyr.in@mouritech.com::665da7cc-5215-4883-a7c4-346976c9503a" providerId="AD" clId="Web-{F13266C6-F0F1-4FD0-BA70-C5C34AC1C943}" dt="2023-04-04T15:01:56.239" v="156" actId="20577"/>
      <pc:docMkLst>
        <pc:docMk/>
      </pc:docMkLst>
      <pc:sldChg chg="modSp">
        <pc:chgData name="Sivavardhanreddy RAMIREDDY" userId="S::sivavardhanreddyr.in@mouritech.com::665da7cc-5215-4883-a7c4-346976c9503a" providerId="AD" clId="Web-{F13266C6-F0F1-4FD0-BA70-C5C34AC1C943}" dt="2023-04-04T14:52:32.681" v="3" actId="20577"/>
        <pc:sldMkLst>
          <pc:docMk/>
          <pc:sldMk cId="1570362793" sldId="510"/>
        </pc:sldMkLst>
        <pc:spChg chg="mod">
          <ac:chgData name="Sivavardhanreddy RAMIREDDY" userId="S::sivavardhanreddyr.in@mouritech.com::665da7cc-5215-4883-a7c4-346976c9503a" providerId="AD" clId="Web-{F13266C6-F0F1-4FD0-BA70-C5C34AC1C943}" dt="2023-04-04T14:52:32.681" v="3" actId="20577"/>
          <ac:spMkLst>
            <pc:docMk/>
            <pc:sldMk cId="1570362793" sldId="510"/>
            <ac:spMk id="4" creationId="{00000000-0000-0000-0000-000000000000}"/>
          </ac:spMkLst>
        </pc:spChg>
      </pc:sldChg>
      <pc:sldChg chg="modSp">
        <pc:chgData name="Sivavardhanreddy RAMIREDDY" userId="S::sivavardhanreddyr.in@mouritech.com::665da7cc-5215-4883-a7c4-346976c9503a" providerId="AD" clId="Web-{F13266C6-F0F1-4FD0-BA70-C5C34AC1C943}" dt="2023-04-04T15:01:56.239" v="156" actId="20577"/>
        <pc:sldMkLst>
          <pc:docMk/>
          <pc:sldMk cId="1703854328" sldId="511"/>
        </pc:sldMkLst>
        <pc:spChg chg="mod">
          <ac:chgData name="Sivavardhanreddy RAMIREDDY" userId="S::sivavardhanreddyr.in@mouritech.com::665da7cc-5215-4883-a7c4-346976c9503a" providerId="AD" clId="Web-{F13266C6-F0F1-4FD0-BA70-C5C34AC1C943}" dt="2023-04-04T15:01:56.239" v="156" actId="20577"/>
          <ac:spMkLst>
            <pc:docMk/>
            <pc:sldMk cId="1703854328" sldId="511"/>
            <ac:spMk id="4" creationId="{00000000-0000-0000-0000-000000000000}"/>
          </ac:spMkLst>
        </pc:spChg>
      </pc:sldChg>
    </pc:docChg>
  </pc:docChgLst>
  <pc:docChgLst>
    <pc:chgData name="Sivavardhanreddy RAMIREDDY" userId="S::sivavardhanreddyr.in@mouritech.com::665da7cc-5215-4883-a7c4-346976c9503a" providerId="AD" clId="Web-{959B134A-1943-49A0-8CE5-3B1B9B2894B4}"/>
    <pc:docChg chg="modSld">
      <pc:chgData name="Sivavardhanreddy RAMIREDDY" userId="S::sivavardhanreddyr.in@mouritech.com::665da7cc-5215-4883-a7c4-346976c9503a" providerId="AD" clId="Web-{959B134A-1943-49A0-8CE5-3B1B9B2894B4}" dt="2023-04-14T11:57:59.110" v="219" actId="20577"/>
      <pc:docMkLst>
        <pc:docMk/>
      </pc:docMkLst>
      <pc:sldChg chg="modSp">
        <pc:chgData name="Sivavardhanreddy RAMIREDDY" userId="S::sivavardhanreddyr.in@mouritech.com::665da7cc-5215-4883-a7c4-346976c9503a" providerId="AD" clId="Web-{959B134A-1943-49A0-8CE5-3B1B9B2894B4}" dt="2023-04-14T11:57:59.110" v="219" actId="20577"/>
        <pc:sldMkLst>
          <pc:docMk/>
          <pc:sldMk cId="3259713067" sldId="522"/>
        </pc:sldMkLst>
        <pc:spChg chg="mod">
          <ac:chgData name="Sivavardhanreddy RAMIREDDY" userId="S::sivavardhanreddyr.in@mouritech.com::665da7cc-5215-4883-a7c4-346976c9503a" providerId="AD" clId="Web-{959B134A-1943-49A0-8CE5-3B1B9B2894B4}" dt="2023-04-14T11:57:59.110" v="219" actId="20577"/>
          <ac:spMkLst>
            <pc:docMk/>
            <pc:sldMk cId="3259713067" sldId="522"/>
            <ac:spMk id="4" creationId="{00000000-0000-0000-0000-000000000000}"/>
          </ac:spMkLst>
        </pc:spChg>
      </pc:sldChg>
    </pc:docChg>
  </pc:docChgLst>
  <pc:docChgLst>
    <pc:chgData name="Sivavardhanreddy RAMIREDDY" userId="S::sivavardhanreddyr.in@mouritech.com::665da7cc-5215-4883-a7c4-346976c9503a" providerId="AD" clId="Web-{6C7CAB1D-A7C4-4E4C-A298-14F9F6B454B7}"/>
    <pc:docChg chg="addSld modSld modSection">
      <pc:chgData name="Sivavardhanreddy RAMIREDDY" userId="S::sivavardhanreddyr.in@mouritech.com::665da7cc-5215-4883-a7c4-346976c9503a" providerId="AD" clId="Web-{6C7CAB1D-A7C4-4E4C-A298-14F9F6B454B7}" dt="2023-04-13T19:13:01.177" v="2159" actId="20577"/>
      <pc:docMkLst>
        <pc:docMk/>
      </pc:docMkLst>
      <pc:sldChg chg="modSp add replId">
        <pc:chgData name="Sivavardhanreddy RAMIREDDY" userId="S::sivavardhanreddyr.in@mouritech.com::665da7cc-5215-4883-a7c4-346976c9503a" providerId="AD" clId="Web-{6C7CAB1D-A7C4-4E4C-A298-14F9F6B454B7}" dt="2023-04-13T17:24:14.105" v="979" actId="20577"/>
        <pc:sldMkLst>
          <pc:docMk/>
          <pc:sldMk cId="3276013336" sldId="517"/>
        </pc:sldMkLst>
        <pc:spChg chg="mod">
          <ac:chgData name="Sivavardhanreddy RAMIREDDY" userId="S::sivavardhanreddyr.in@mouritech.com::665da7cc-5215-4883-a7c4-346976c9503a" providerId="AD" clId="Web-{6C7CAB1D-A7C4-4E4C-A298-14F9F6B454B7}" dt="2023-04-13T17:24:14.105" v="979" actId="20577"/>
          <ac:spMkLst>
            <pc:docMk/>
            <pc:sldMk cId="3276013336" sldId="517"/>
            <ac:spMk id="4" creationId="{00000000-0000-0000-0000-000000000000}"/>
          </ac:spMkLst>
        </pc:spChg>
      </pc:sldChg>
      <pc:sldChg chg="modSp add replId">
        <pc:chgData name="Sivavardhanreddy RAMIREDDY" userId="S::sivavardhanreddyr.in@mouritech.com::665da7cc-5215-4883-a7c4-346976c9503a" providerId="AD" clId="Web-{6C7CAB1D-A7C4-4E4C-A298-14F9F6B454B7}" dt="2023-04-13T18:24:13.891" v="1668" actId="20577"/>
        <pc:sldMkLst>
          <pc:docMk/>
          <pc:sldMk cId="1364163077" sldId="518"/>
        </pc:sldMkLst>
        <pc:spChg chg="mod">
          <ac:chgData name="Sivavardhanreddy RAMIREDDY" userId="S::sivavardhanreddyr.in@mouritech.com::665da7cc-5215-4883-a7c4-346976c9503a" providerId="AD" clId="Web-{6C7CAB1D-A7C4-4E4C-A298-14F9F6B454B7}" dt="2023-04-13T18:24:13.891" v="1668" actId="20577"/>
          <ac:spMkLst>
            <pc:docMk/>
            <pc:sldMk cId="1364163077" sldId="518"/>
            <ac:spMk id="4" creationId="{00000000-0000-0000-0000-000000000000}"/>
          </ac:spMkLst>
        </pc:spChg>
      </pc:sldChg>
      <pc:sldChg chg="modSp add replId">
        <pc:chgData name="Sivavardhanreddy RAMIREDDY" userId="S::sivavardhanreddyr.in@mouritech.com::665da7cc-5215-4883-a7c4-346976c9503a" providerId="AD" clId="Web-{6C7CAB1D-A7C4-4E4C-A298-14F9F6B454B7}" dt="2023-04-13T19:13:01.177" v="2159" actId="20577"/>
        <pc:sldMkLst>
          <pc:docMk/>
          <pc:sldMk cId="3288039311" sldId="519"/>
        </pc:sldMkLst>
        <pc:spChg chg="mod">
          <ac:chgData name="Sivavardhanreddy RAMIREDDY" userId="S::sivavardhanreddyr.in@mouritech.com::665da7cc-5215-4883-a7c4-346976c9503a" providerId="AD" clId="Web-{6C7CAB1D-A7C4-4E4C-A298-14F9F6B454B7}" dt="2023-04-13T19:13:01.177" v="2159" actId="20577"/>
          <ac:spMkLst>
            <pc:docMk/>
            <pc:sldMk cId="3288039311" sldId="519"/>
            <ac:spMk id="4" creationId="{00000000-0000-0000-0000-000000000000}"/>
          </ac:spMkLst>
        </pc:spChg>
      </pc:sldChg>
    </pc:docChg>
  </pc:docChgLst>
  <pc:docChgLst>
    <pc:chgData name="Sivavardhanreddy RAMIREDDY" userId="S::sivavardhanreddyr.in@mouritech.com::665da7cc-5215-4883-a7c4-346976c9503a" providerId="AD" clId="Web-{492EAF06-CA71-4FEE-869F-FA0FC1FD61DA}"/>
    <pc:docChg chg="modSld">
      <pc:chgData name="Sivavardhanreddy RAMIREDDY" userId="S::sivavardhanreddyr.in@mouritech.com::665da7cc-5215-4883-a7c4-346976c9503a" providerId="AD" clId="Web-{492EAF06-CA71-4FEE-869F-FA0FC1FD61DA}" dt="2023-04-05T05:39:37.804" v="564" actId="20577"/>
      <pc:docMkLst>
        <pc:docMk/>
      </pc:docMkLst>
      <pc:sldChg chg="modSp">
        <pc:chgData name="Sivavardhanreddy RAMIREDDY" userId="S::sivavardhanreddyr.in@mouritech.com::665da7cc-5215-4883-a7c4-346976c9503a" providerId="AD" clId="Web-{492EAF06-CA71-4FEE-869F-FA0FC1FD61DA}" dt="2023-04-05T05:39:37.804" v="564" actId="20577"/>
        <pc:sldMkLst>
          <pc:docMk/>
          <pc:sldMk cId="1570362793" sldId="510"/>
        </pc:sldMkLst>
        <pc:spChg chg="mod">
          <ac:chgData name="Sivavardhanreddy RAMIREDDY" userId="S::sivavardhanreddyr.in@mouritech.com::665da7cc-5215-4883-a7c4-346976c9503a" providerId="AD" clId="Web-{492EAF06-CA71-4FEE-869F-FA0FC1FD61DA}" dt="2023-04-05T05:39:37.804" v="564" actId="20577"/>
          <ac:spMkLst>
            <pc:docMk/>
            <pc:sldMk cId="1570362793" sldId="510"/>
            <ac:spMk id="4" creationId="{00000000-0000-0000-0000-000000000000}"/>
          </ac:spMkLst>
        </pc:spChg>
      </pc:sldChg>
    </pc:docChg>
  </pc:docChgLst>
  <pc:docChgLst>
    <pc:chgData name="Sivavardhanreddy RAMIREDDY" userId="S::sivavardhanreddyr.in@mouritech.com::665da7cc-5215-4883-a7c4-346976c9503a" providerId="AD" clId="Web-{999DACCF-7645-4F6E-B0EB-8A6F40524D49}"/>
    <pc:docChg chg="addSld modSld modSection">
      <pc:chgData name="Sivavardhanreddy RAMIREDDY" userId="S::sivavardhanreddyr.in@mouritech.com::665da7cc-5215-4883-a7c4-346976c9503a" providerId="AD" clId="Web-{999DACCF-7645-4F6E-B0EB-8A6F40524D49}" dt="2023-04-04T09:04:19.210" v="598" actId="20577"/>
      <pc:docMkLst>
        <pc:docMk/>
      </pc:docMkLst>
      <pc:sldChg chg="addSp delSp modSp">
        <pc:chgData name="Sivavardhanreddy RAMIREDDY" userId="S::sivavardhanreddyr.in@mouritech.com::665da7cc-5215-4883-a7c4-346976c9503a" providerId="AD" clId="Web-{999DACCF-7645-4F6E-B0EB-8A6F40524D49}" dt="2023-04-04T09:04:19.210" v="598" actId="20577"/>
        <pc:sldMkLst>
          <pc:docMk/>
          <pc:sldMk cId="2178079978" sldId="256"/>
        </pc:sldMkLst>
        <pc:spChg chg="add del mod">
          <ac:chgData name="Sivavardhanreddy RAMIREDDY" userId="S::sivavardhanreddyr.in@mouritech.com::665da7cc-5215-4883-a7c4-346976c9503a" providerId="AD" clId="Web-{999DACCF-7645-4F6E-B0EB-8A6F40524D49}" dt="2023-04-04T07:21:02.558" v="106"/>
          <ac:spMkLst>
            <pc:docMk/>
            <pc:sldMk cId="2178079978" sldId="256"/>
            <ac:spMk id="2" creationId="{C4336BF8-0E48-8405-F744-DDDC4A0BC3E2}"/>
          </ac:spMkLst>
        </pc:spChg>
        <pc:spChg chg="mod">
          <ac:chgData name="Sivavardhanreddy RAMIREDDY" userId="S::sivavardhanreddyr.in@mouritech.com::665da7cc-5215-4883-a7c4-346976c9503a" providerId="AD" clId="Web-{999DACCF-7645-4F6E-B0EB-8A6F40524D49}" dt="2023-04-04T09:04:19.210" v="598" actId="20577"/>
          <ac:spMkLst>
            <pc:docMk/>
            <pc:sldMk cId="2178079978" sldId="256"/>
            <ac:spMk id="4" creationId="{00000000-0000-0000-0000-000000000000}"/>
          </ac:spMkLst>
        </pc:spChg>
      </pc:sldChg>
      <pc:sldChg chg="modSp add replId">
        <pc:chgData name="Sivavardhanreddy RAMIREDDY" userId="S::sivavardhanreddyr.in@mouritech.com::665da7cc-5215-4883-a7c4-346976c9503a" providerId="AD" clId="Web-{999DACCF-7645-4F6E-B0EB-8A6F40524D49}" dt="2023-04-04T09:02:49.129" v="596" actId="20577"/>
        <pc:sldMkLst>
          <pc:docMk/>
          <pc:sldMk cId="3438692161" sldId="509"/>
        </pc:sldMkLst>
        <pc:spChg chg="mod">
          <ac:chgData name="Sivavardhanreddy RAMIREDDY" userId="S::sivavardhanreddyr.in@mouritech.com::665da7cc-5215-4883-a7c4-346976c9503a" providerId="AD" clId="Web-{999DACCF-7645-4F6E-B0EB-8A6F40524D49}" dt="2023-04-04T09:02:49.129" v="596" actId="20577"/>
          <ac:spMkLst>
            <pc:docMk/>
            <pc:sldMk cId="3438692161" sldId="509"/>
            <ac:spMk id="4" creationId="{00000000-0000-0000-0000-000000000000}"/>
          </ac:spMkLst>
        </pc:spChg>
      </pc:sldChg>
    </pc:docChg>
  </pc:docChgLst>
  <pc:docChgLst>
    <pc:chgData name="Sivavardhanreddy RAMIREDDY" userId="S::sivavardhanreddyr.in@mouritech.com::665da7cc-5215-4883-a7c4-346976c9503a" providerId="AD" clId="Web-{F5C6ACEE-97F9-4ACB-9033-2E35EA6C8634}"/>
    <pc:docChg chg="modSld">
      <pc:chgData name="Sivavardhanreddy RAMIREDDY" userId="S::sivavardhanreddyr.in@mouritech.com::665da7cc-5215-4883-a7c4-346976c9503a" providerId="AD" clId="Web-{F5C6ACEE-97F9-4ACB-9033-2E35EA6C8634}" dt="2023-04-06T04:39:34.194" v="19" actId="20577"/>
      <pc:docMkLst>
        <pc:docMk/>
      </pc:docMkLst>
      <pc:sldChg chg="modSp">
        <pc:chgData name="Sivavardhanreddy RAMIREDDY" userId="S::sivavardhanreddyr.in@mouritech.com::665da7cc-5215-4883-a7c4-346976c9503a" providerId="AD" clId="Web-{F5C6ACEE-97F9-4ACB-9033-2E35EA6C8634}" dt="2023-04-06T04:36:57.797" v="1" actId="20577"/>
        <pc:sldMkLst>
          <pc:docMk/>
          <pc:sldMk cId="2178079978" sldId="256"/>
        </pc:sldMkLst>
        <pc:spChg chg="mod">
          <ac:chgData name="Sivavardhanreddy RAMIREDDY" userId="S::sivavardhanreddyr.in@mouritech.com::665da7cc-5215-4883-a7c4-346976c9503a" providerId="AD" clId="Web-{F5C6ACEE-97F9-4ACB-9033-2E35EA6C8634}" dt="2023-04-06T04:36:57.797" v="1" actId="20577"/>
          <ac:spMkLst>
            <pc:docMk/>
            <pc:sldMk cId="2178079978" sldId="256"/>
            <ac:spMk id="4" creationId="{00000000-0000-0000-0000-000000000000}"/>
          </ac:spMkLst>
        </pc:spChg>
      </pc:sldChg>
      <pc:sldChg chg="modSp">
        <pc:chgData name="Sivavardhanreddy RAMIREDDY" userId="S::sivavardhanreddyr.in@mouritech.com::665da7cc-5215-4883-a7c4-346976c9503a" providerId="AD" clId="Web-{F5C6ACEE-97F9-4ACB-9033-2E35EA6C8634}" dt="2023-04-06T04:39:02.974" v="14" actId="20577"/>
        <pc:sldMkLst>
          <pc:docMk/>
          <pc:sldMk cId="964542588" sldId="504"/>
        </pc:sldMkLst>
        <pc:spChg chg="mod">
          <ac:chgData name="Sivavardhanreddy RAMIREDDY" userId="S::sivavardhanreddyr.in@mouritech.com::665da7cc-5215-4883-a7c4-346976c9503a" providerId="AD" clId="Web-{F5C6ACEE-97F9-4ACB-9033-2E35EA6C8634}" dt="2023-04-06T04:39:02.974" v="14" actId="20577"/>
          <ac:spMkLst>
            <pc:docMk/>
            <pc:sldMk cId="964542588" sldId="504"/>
            <ac:spMk id="4" creationId="{00000000-0000-0000-0000-000000000000}"/>
          </ac:spMkLst>
        </pc:spChg>
      </pc:sldChg>
      <pc:sldChg chg="modSp">
        <pc:chgData name="Sivavardhanreddy RAMIREDDY" userId="S::sivavardhanreddyr.in@mouritech.com::665da7cc-5215-4883-a7c4-346976c9503a" providerId="AD" clId="Web-{F5C6ACEE-97F9-4ACB-9033-2E35EA6C8634}" dt="2023-04-06T04:39:12.443" v="15" actId="20577"/>
        <pc:sldMkLst>
          <pc:docMk/>
          <pc:sldMk cId="3858991891" sldId="505"/>
        </pc:sldMkLst>
        <pc:spChg chg="mod">
          <ac:chgData name="Sivavardhanreddy RAMIREDDY" userId="S::sivavardhanreddyr.in@mouritech.com::665da7cc-5215-4883-a7c4-346976c9503a" providerId="AD" clId="Web-{F5C6ACEE-97F9-4ACB-9033-2E35EA6C8634}" dt="2023-04-06T04:39:12.443" v="15" actId="20577"/>
          <ac:spMkLst>
            <pc:docMk/>
            <pc:sldMk cId="3858991891" sldId="505"/>
            <ac:spMk id="4" creationId="{8AB99FE9-81D1-2357-2242-78FC1290D86E}"/>
          </ac:spMkLst>
        </pc:spChg>
      </pc:sldChg>
      <pc:sldChg chg="modSp">
        <pc:chgData name="Sivavardhanreddy RAMIREDDY" userId="S::sivavardhanreddyr.in@mouritech.com::665da7cc-5215-4883-a7c4-346976c9503a" providerId="AD" clId="Web-{F5C6ACEE-97F9-4ACB-9033-2E35EA6C8634}" dt="2023-04-06T04:39:34.194" v="19" actId="20577"/>
        <pc:sldMkLst>
          <pc:docMk/>
          <pc:sldMk cId="698934086" sldId="508"/>
        </pc:sldMkLst>
        <pc:spChg chg="mod">
          <ac:chgData name="Sivavardhanreddy RAMIREDDY" userId="S::sivavardhanreddyr.in@mouritech.com::665da7cc-5215-4883-a7c4-346976c9503a" providerId="AD" clId="Web-{F5C6ACEE-97F9-4ACB-9033-2E35EA6C8634}" dt="2023-04-06T04:39:34.194" v="19" actId="20577"/>
          <ac:spMkLst>
            <pc:docMk/>
            <pc:sldMk cId="698934086" sldId="508"/>
            <ac:spMk id="4" creationId="{8AB99FE9-81D1-2357-2242-78FC1290D86E}"/>
          </ac:spMkLst>
        </pc:spChg>
      </pc:sldChg>
      <pc:sldChg chg="modSp">
        <pc:chgData name="Sivavardhanreddy RAMIREDDY" userId="S::sivavardhanreddyr.in@mouritech.com::665da7cc-5215-4883-a7c4-346976c9503a" providerId="AD" clId="Web-{F5C6ACEE-97F9-4ACB-9033-2E35EA6C8634}" dt="2023-04-06T04:37:24.033" v="4" actId="20577"/>
        <pc:sldMkLst>
          <pc:docMk/>
          <pc:sldMk cId="3438692161" sldId="509"/>
        </pc:sldMkLst>
        <pc:spChg chg="mod">
          <ac:chgData name="Sivavardhanreddy RAMIREDDY" userId="S::sivavardhanreddyr.in@mouritech.com::665da7cc-5215-4883-a7c4-346976c9503a" providerId="AD" clId="Web-{F5C6ACEE-97F9-4ACB-9033-2E35EA6C8634}" dt="2023-04-06T04:37:24.033" v="4" actId="20577"/>
          <ac:spMkLst>
            <pc:docMk/>
            <pc:sldMk cId="3438692161" sldId="509"/>
            <ac:spMk id="4" creationId="{00000000-0000-0000-0000-000000000000}"/>
          </ac:spMkLst>
        </pc:spChg>
      </pc:sldChg>
      <pc:sldChg chg="modSp">
        <pc:chgData name="Sivavardhanreddy RAMIREDDY" userId="S::sivavardhanreddyr.in@mouritech.com::665da7cc-5215-4883-a7c4-346976c9503a" providerId="AD" clId="Web-{F5C6ACEE-97F9-4ACB-9033-2E35EA6C8634}" dt="2023-04-06T04:37:52.783" v="6" actId="20577"/>
        <pc:sldMkLst>
          <pc:docMk/>
          <pc:sldMk cId="1570362793" sldId="510"/>
        </pc:sldMkLst>
        <pc:spChg chg="mod">
          <ac:chgData name="Sivavardhanreddy RAMIREDDY" userId="S::sivavardhanreddyr.in@mouritech.com::665da7cc-5215-4883-a7c4-346976c9503a" providerId="AD" clId="Web-{F5C6ACEE-97F9-4ACB-9033-2E35EA6C8634}" dt="2023-04-06T04:37:52.783" v="6" actId="20577"/>
          <ac:spMkLst>
            <pc:docMk/>
            <pc:sldMk cId="1570362793" sldId="510"/>
            <ac:spMk id="4" creationId="{00000000-0000-0000-0000-000000000000}"/>
          </ac:spMkLst>
        </pc:spChg>
      </pc:sldChg>
      <pc:sldChg chg="modSp">
        <pc:chgData name="Sivavardhanreddy RAMIREDDY" userId="S::sivavardhanreddyr.in@mouritech.com::665da7cc-5215-4883-a7c4-346976c9503a" providerId="AD" clId="Web-{F5C6ACEE-97F9-4ACB-9033-2E35EA6C8634}" dt="2023-04-06T04:38:13.097" v="9" actId="20577"/>
        <pc:sldMkLst>
          <pc:docMk/>
          <pc:sldMk cId="1703854328" sldId="511"/>
        </pc:sldMkLst>
        <pc:spChg chg="mod">
          <ac:chgData name="Sivavardhanreddy RAMIREDDY" userId="S::sivavardhanreddyr.in@mouritech.com::665da7cc-5215-4883-a7c4-346976c9503a" providerId="AD" clId="Web-{F5C6ACEE-97F9-4ACB-9033-2E35EA6C8634}" dt="2023-04-06T04:38:13.097" v="9" actId="20577"/>
          <ac:spMkLst>
            <pc:docMk/>
            <pc:sldMk cId="1703854328" sldId="511"/>
            <ac:spMk id="4" creationId="{00000000-0000-0000-0000-000000000000}"/>
          </ac:spMkLst>
        </pc:spChg>
      </pc:sldChg>
      <pc:sldChg chg="modSp">
        <pc:chgData name="Sivavardhanreddy RAMIREDDY" userId="S::sivavardhanreddyr.in@mouritech.com::665da7cc-5215-4883-a7c4-346976c9503a" providerId="AD" clId="Web-{F5C6ACEE-97F9-4ACB-9033-2E35EA6C8634}" dt="2023-04-06T04:38:37.113" v="11" actId="20577"/>
        <pc:sldMkLst>
          <pc:docMk/>
          <pc:sldMk cId="1703033943" sldId="512"/>
        </pc:sldMkLst>
        <pc:spChg chg="mod">
          <ac:chgData name="Sivavardhanreddy RAMIREDDY" userId="S::sivavardhanreddyr.in@mouritech.com::665da7cc-5215-4883-a7c4-346976c9503a" providerId="AD" clId="Web-{F5C6ACEE-97F9-4ACB-9033-2E35EA6C8634}" dt="2023-04-06T04:38:37.113" v="11" actId="20577"/>
          <ac:spMkLst>
            <pc:docMk/>
            <pc:sldMk cId="1703033943" sldId="512"/>
            <ac:spMk id="4" creationId="{00000000-0000-0000-0000-000000000000}"/>
          </ac:spMkLst>
        </pc:spChg>
      </pc:sldChg>
      <pc:sldChg chg="modSp">
        <pc:chgData name="Sivavardhanreddy RAMIREDDY" userId="S::sivavardhanreddyr.in@mouritech.com::665da7cc-5215-4883-a7c4-346976c9503a" providerId="AD" clId="Web-{F5C6ACEE-97F9-4ACB-9033-2E35EA6C8634}" dt="2023-04-06T04:38:55.771" v="13" actId="20577"/>
        <pc:sldMkLst>
          <pc:docMk/>
          <pc:sldMk cId="3795492529" sldId="513"/>
        </pc:sldMkLst>
        <pc:spChg chg="mod">
          <ac:chgData name="Sivavardhanreddy RAMIREDDY" userId="S::sivavardhanreddyr.in@mouritech.com::665da7cc-5215-4883-a7c4-346976c9503a" providerId="AD" clId="Web-{F5C6ACEE-97F9-4ACB-9033-2E35EA6C8634}" dt="2023-04-06T04:38:55.771" v="13" actId="20577"/>
          <ac:spMkLst>
            <pc:docMk/>
            <pc:sldMk cId="3795492529" sldId="513"/>
            <ac:spMk id="4" creationId="{00000000-0000-0000-0000-000000000000}"/>
          </ac:spMkLst>
        </pc:spChg>
      </pc:sldChg>
      <pc:sldChg chg="modSp">
        <pc:chgData name="Sivavardhanreddy RAMIREDDY" userId="S::sivavardhanreddyr.in@mouritech.com::665da7cc-5215-4883-a7c4-346976c9503a" providerId="AD" clId="Web-{F5C6ACEE-97F9-4ACB-9033-2E35EA6C8634}" dt="2023-04-06T04:38:49.254" v="12" actId="20577"/>
        <pc:sldMkLst>
          <pc:docMk/>
          <pc:sldMk cId="3456338271" sldId="514"/>
        </pc:sldMkLst>
        <pc:spChg chg="mod">
          <ac:chgData name="Sivavardhanreddy RAMIREDDY" userId="S::sivavardhanreddyr.in@mouritech.com::665da7cc-5215-4883-a7c4-346976c9503a" providerId="AD" clId="Web-{F5C6ACEE-97F9-4ACB-9033-2E35EA6C8634}" dt="2023-04-06T04:38:49.254" v="12" actId="20577"/>
          <ac:spMkLst>
            <pc:docMk/>
            <pc:sldMk cId="3456338271" sldId="514"/>
            <ac:spMk id="4" creationId="{00000000-0000-0000-0000-000000000000}"/>
          </ac:spMkLst>
        </pc:spChg>
      </pc:sldChg>
      <pc:sldChg chg="modSp">
        <pc:chgData name="Sivavardhanreddy RAMIREDDY" userId="S::sivavardhanreddyr.in@mouritech.com::665da7cc-5215-4883-a7c4-346976c9503a" providerId="AD" clId="Web-{F5C6ACEE-97F9-4ACB-9033-2E35EA6C8634}" dt="2023-04-06T04:39:19.240" v="16" actId="20577"/>
        <pc:sldMkLst>
          <pc:docMk/>
          <pc:sldMk cId="1482753588" sldId="515"/>
        </pc:sldMkLst>
        <pc:spChg chg="mod">
          <ac:chgData name="Sivavardhanreddy RAMIREDDY" userId="S::sivavardhanreddyr.in@mouritech.com::665da7cc-5215-4883-a7c4-346976c9503a" providerId="AD" clId="Web-{F5C6ACEE-97F9-4ACB-9033-2E35EA6C8634}" dt="2023-04-06T04:39:19.240" v="16" actId="20577"/>
          <ac:spMkLst>
            <pc:docMk/>
            <pc:sldMk cId="1482753588" sldId="515"/>
            <ac:spMk id="4" creationId="{8AB99FE9-81D1-2357-2242-78FC1290D86E}"/>
          </ac:spMkLst>
        </pc:spChg>
      </pc:sldChg>
    </pc:docChg>
  </pc:docChgLst>
  <pc:docChgLst>
    <pc:chgData name="Sivavardhanreddy RAMIREDDY" userId="S::sivavardhanreddyr.in@mouritech.com::665da7cc-5215-4883-a7c4-346976c9503a" providerId="AD" clId="Web-{20692A2D-85DC-4E8E-8FFE-AF9D7F2E7C2D}"/>
    <pc:docChg chg="modSld">
      <pc:chgData name="Sivavardhanreddy RAMIREDDY" userId="S::sivavardhanreddyr.in@mouritech.com::665da7cc-5215-4883-a7c4-346976c9503a" providerId="AD" clId="Web-{20692A2D-85DC-4E8E-8FFE-AF9D7F2E7C2D}" dt="2023-04-04T14:30:58.026" v="11" actId="14100"/>
      <pc:docMkLst>
        <pc:docMk/>
      </pc:docMkLst>
      <pc:sldChg chg="modSp">
        <pc:chgData name="Sivavardhanreddy RAMIREDDY" userId="S::sivavardhanreddyr.in@mouritech.com::665da7cc-5215-4883-a7c4-346976c9503a" providerId="AD" clId="Web-{20692A2D-85DC-4E8E-8FFE-AF9D7F2E7C2D}" dt="2023-04-04T14:30:58.026" v="11" actId="14100"/>
        <pc:sldMkLst>
          <pc:docMk/>
          <pc:sldMk cId="3858991891" sldId="505"/>
        </pc:sldMkLst>
        <pc:spChg chg="mod">
          <ac:chgData name="Sivavardhanreddy RAMIREDDY" userId="S::sivavardhanreddyr.in@mouritech.com::665da7cc-5215-4883-a7c4-346976c9503a" providerId="AD" clId="Web-{20692A2D-85DC-4E8E-8FFE-AF9D7F2E7C2D}" dt="2023-04-04T14:30:58.026" v="11" actId="14100"/>
          <ac:spMkLst>
            <pc:docMk/>
            <pc:sldMk cId="3858991891" sldId="505"/>
            <ac:spMk id="4" creationId="{8AB99FE9-81D1-2357-2242-78FC1290D86E}"/>
          </ac:spMkLst>
        </pc:spChg>
      </pc:sldChg>
      <pc:sldChg chg="modSp">
        <pc:chgData name="Sivavardhanreddy RAMIREDDY" userId="S::sivavardhanreddyr.in@mouritech.com::665da7cc-5215-4883-a7c4-346976c9503a" providerId="AD" clId="Web-{20692A2D-85DC-4E8E-8FFE-AF9D7F2E7C2D}" dt="2023-04-04T14:26:58.928" v="5" actId="20577"/>
        <pc:sldMkLst>
          <pc:docMk/>
          <pc:sldMk cId="1570362793" sldId="510"/>
        </pc:sldMkLst>
        <pc:spChg chg="mod">
          <ac:chgData name="Sivavardhanreddy RAMIREDDY" userId="S::sivavardhanreddyr.in@mouritech.com::665da7cc-5215-4883-a7c4-346976c9503a" providerId="AD" clId="Web-{20692A2D-85DC-4E8E-8FFE-AF9D7F2E7C2D}" dt="2023-04-04T14:26:58.928" v="5" actId="20577"/>
          <ac:spMkLst>
            <pc:docMk/>
            <pc:sldMk cId="1570362793" sldId="510"/>
            <ac:spMk id="4" creationId="{00000000-0000-0000-0000-000000000000}"/>
          </ac:spMkLst>
        </pc:spChg>
      </pc:sldChg>
    </pc:docChg>
  </pc:docChgLst>
  <pc:docChgLst>
    <pc:chgData name="Sivavardhanreddy RAMIREDDY" userId="S::sivavardhanreddyr.in@mouritech.com::665da7cc-5215-4883-a7c4-346976c9503a" providerId="AD" clId="Web-{E3996EFC-E022-4EA8-881B-BA149C1C324A}"/>
    <pc:docChg chg="addSld modSld modSection">
      <pc:chgData name="Sivavardhanreddy RAMIREDDY" userId="S::sivavardhanreddyr.in@mouritech.com::665da7cc-5215-4883-a7c4-346976c9503a" providerId="AD" clId="Web-{E3996EFC-E022-4EA8-881B-BA149C1C324A}" dt="2023-04-14T11:50:05.210" v="102" actId="20577"/>
      <pc:docMkLst>
        <pc:docMk/>
      </pc:docMkLst>
      <pc:sldChg chg="modSp add replId">
        <pc:chgData name="Sivavardhanreddy RAMIREDDY" userId="S::sivavardhanreddyr.in@mouritech.com::665da7cc-5215-4883-a7c4-346976c9503a" providerId="AD" clId="Web-{E3996EFC-E022-4EA8-881B-BA149C1C324A}" dt="2023-04-14T11:50:05.210" v="102" actId="20577"/>
        <pc:sldMkLst>
          <pc:docMk/>
          <pc:sldMk cId="3259713067" sldId="522"/>
        </pc:sldMkLst>
        <pc:spChg chg="mod">
          <ac:chgData name="Sivavardhanreddy RAMIREDDY" userId="S::sivavardhanreddyr.in@mouritech.com::665da7cc-5215-4883-a7c4-346976c9503a" providerId="AD" clId="Web-{E3996EFC-E022-4EA8-881B-BA149C1C324A}" dt="2023-04-14T11:50:05.210" v="102" actId="20577"/>
          <ac:spMkLst>
            <pc:docMk/>
            <pc:sldMk cId="3259713067" sldId="522"/>
            <ac:spMk id="4"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74BB007-E583-46C9-9932-282F7CF3FE9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08B8086-02CF-4961-8386-8175387516D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BE234F5-3CB0-4ABD-901B-A736BC08D82F}" type="datetimeFigureOut">
              <a:rPr lang="en-US" smtClean="0"/>
              <a:t>4/20/2023</a:t>
            </a:fld>
            <a:endParaRPr lang="en-US"/>
          </a:p>
        </p:txBody>
      </p:sp>
      <p:sp>
        <p:nvSpPr>
          <p:cNvPr id="4" name="Footer Placeholder 3">
            <a:extLst>
              <a:ext uri="{FF2B5EF4-FFF2-40B4-BE49-F238E27FC236}">
                <a16:creationId xmlns:a16="http://schemas.microsoft.com/office/drawing/2014/main" id="{A59372D3-1B5B-4FDF-ABDD-C257FF3C9D4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C5B5515-611E-494A-905F-A66D09DB4FB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30E7A9-C58C-483C-9D5C-447D1A49E234}" type="slidenum">
              <a:rPr lang="en-US" smtClean="0"/>
              <a:t>‹#›</a:t>
            </a:fld>
            <a:endParaRPr lang="en-US"/>
          </a:p>
        </p:txBody>
      </p:sp>
    </p:spTree>
    <p:extLst>
      <p:ext uri="{BB962C8B-B14F-4D97-AF65-F5344CB8AC3E}">
        <p14:creationId xmlns:p14="http://schemas.microsoft.com/office/powerpoint/2010/main" val="7033610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C0544B-7CB0-49CE-8539-1831E1B104B8}" type="datetimeFigureOut">
              <a:rPr lang="en-US" smtClean="0"/>
              <a:t>4/20/2023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6B99B1-D529-438E-83DC-BC7A0CC3F009}" type="slidenum">
              <a:rPr lang="en-US" smtClean="0"/>
              <a:t>‹#›</a:t>
            </a:fld>
            <a:endParaRPr lang="en-US"/>
          </a:p>
        </p:txBody>
      </p:sp>
    </p:spTree>
    <p:extLst>
      <p:ext uri="{BB962C8B-B14F-4D97-AF65-F5344CB8AC3E}">
        <p14:creationId xmlns:p14="http://schemas.microsoft.com/office/powerpoint/2010/main" val="4201106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mp; Blank">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041BA94-CFCE-4938-B330-BFF43C38CAE6}"/>
              </a:ext>
            </a:extLst>
          </p:cNvPr>
          <p:cNvSpPr>
            <a:spLocks noGrp="1"/>
          </p:cNvSpPr>
          <p:nvPr>
            <p:ph type="title"/>
          </p:nvPr>
        </p:nvSpPr>
        <p:spPr>
          <a:xfrm>
            <a:off x="403194" y="202212"/>
            <a:ext cx="10941728" cy="762339"/>
          </a:xfrm>
          <a:prstGeom prst="rect">
            <a:avLst/>
          </a:prstGeom>
        </p:spPr>
        <p:txBody>
          <a:bodyPr>
            <a:normAutofit/>
          </a:bodyPr>
          <a:lstStyle>
            <a:lvl1pPr>
              <a:defRPr sz="3200" b="1">
                <a:solidFill>
                  <a:schemeClr val="accent5">
                    <a:lumMod val="75000"/>
                  </a:schemeClr>
                </a:solidFill>
                <a:latin typeface="Arial" panose="020B0604020202020204" pitchFamily="34" charset="0"/>
                <a:cs typeface="Arial" panose="020B0604020202020204" pitchFamily="34" charset="0"/>
              </a:defRPr>
            </a:lvl1pPr>
          </a:lstStyle>
          <a:p>
            <a:r>
              <a:rPr lang="en-US"/>
              <a:t>Click to edit Master title style</a:t>
            </a:r>
          </a:p>
        </p:txBody>
      </p:sp>
    </p:spTree>
    <p:extLst>
      <p:ext uri="{BB962C8B-B14F-4D97-AF65-F5344CB8AC3E}">
        <p14:creationId xmlns:p14="http://schemas.microsoft.com/office/powerpoint/2010/main" val="3217576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79ED3-B10A-4011-AF67-6ACD5DAB7A80}"/>
              </a:ext>
            </a:extLst>
          </p:cNvPr>
          <p:cNvSpPr>
            <a:spLocks noGrp="1"/>
          </p:cNvSpPr>
          <p:nvPr>
            <p:ph type="title"/>
          </p:nvPr>
        </p:nvSpPr>
        <p:spPr>
          <a:xfrm>
            <a:off x="412072" y="219968"/>
            <a:ext cx="10941728" cy="762339"/>
          </a:xfrm>
          <a:prstGeom prst="rect">
            <a:avLst/>
          </a:prstGeom>
        </p:spPr>
        <p:txBody>
          <a:bodyPr>
            <a:normAutofit/>
          </a:bodyPr>
          <a:lstStyle>
            <a:lvl1pPr>
              <a:defRPr sz="3200" b="1">
                <a:solidFill>
                  <a:schemeClr val="accent5">
                    <a:lumMod val="75000"/>
                  </a:schemeClr>
                </a:solidFill>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4DEC7CEF-61EF-4CD0-8527-A825A9BE197E}"/>
              </a:ext>
            </a:extLst>
          </p:cNvPr>
          <p:cNvSpPr>
            <a:spLocks noGrp="1"/>
          </p:cNvSpPr>
          <p:nvPr>
            <p:ph idx="1"/>
          </p:nvPr>
        </p:nvSpPr>
        <p:spPr>
          <a:xfrm>
            <a:off x="817854" y="1372864"/>
            <a:ext cx="10515600" cy="4351338"/>
          </a:xfrm>
        </p:spPr>
        <p:txBody>
          <a:bodyPr/>
          <a:lstStyle>
            <a:lvl1pPr>
              <a:defRPr>
                <a:solidFill>
                  <a:schemeClr val="bg2">
                    <a:lumMod val="25000"/>
                  </a:schemeClr>
                </a:solidFill>
              </a:defRPr>
            </a:lvl1pPr>
            <a:lvl2pPr>
              <a:defRPr>
                <a:solidFill>
                  <a:schemeClr val="bg2">
                    <a:lumMod val="25000"/>
                  </a:schemeClr>
                </a:solidFill>
              </a:defRPr>
            </a:lvl2pPr>
            <a:lvl3pPr>
              <a:defRPr>
                <a:solidFill>
                  <a:schemeClr val="bg2">
                    <a:lumMod val="25000"/>
                  </a:schemeClr>
                </a:solidFill>
              </a:defRPr>
            </a:lvl3pPr>
            <a:lvl4pPr>
              <a:defRPr>
                <a:solidFill>
                  <a:schemeClr val="bg2">
                    <a:lumMod val="25000"/>
                  </a:schemeClr>
                </a:solidFill>
              </a:defRPr>
            </a:lvl4pPr>
            <a:lvl5pPr>
              <a:defRPr>
                <a:solidFill>
                  <a:schemeClr val="bg2">
                    <a:lumMod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63830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63617-BFF5-46E2-B3DD-2F203030153E}"/>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0D1006-0AAF-43C0-932D-A7EA8AF049B0}"/>
              </a:ext>
            </a:extLst>
          </p:cNvPr>
          <p:cNvSpPr>
            <a:spLocks noGrp="1"/>
          </p:cNvSpPr>
          <p:nvPr>
            <p:ph type="subTitle" idx="1"/>
          </p:nvPr>
        </p:nvSpPr>
        <p:spPr>
          <a:xfrm>
            <a:off x="1524000" y="3602038"/>
            <a:ext cx="9144000" cy="1655762"/>
          </a:xfrm>
        </p:spPr>
        <p:txBody>
          <a:bodyPr/>
          <a:lstStyle>
            <a:lvl1pPr marL="0" indent="0" algn="ctr">
              <a:buNone/>
              <a:defRPr sz="2400">
                <a:solidFill>
                  <a:schemeClr val="bg2">
                    <a:lumMod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30209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Cover_Page">
    <p:bg>
      <p:bgPr>
        <a:solidFill>
          <a:schemeClr val="accent5">
            <a:lumMod val="75000"/>
          </a:schemeClr>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A4984479-1823-4BDB-AAA8-6F7D67888FD9}"/>
              </a:ext>
            </a:extLst>
          </p:cNvPr>
          <p:cNvSpPr>
            <a:spLocks noGrp="1" noChangeAspect="1"/>
          </p:cNvSpPr>
          <p:nvPr>
            <p:ph type="pic" sz="quarter" idx="11" hasCustomPrompt="1"/>
          </p:nvPr>
        </p:nvSpPr>
        <p:spPr bwMode="gray">
          <a:xfrm>
            <a:off x="5188815" y="1"/>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9" name="TextBox 8">
            <a:extLst>
              <a:ext uri="{FF2B5EF4-FFF2-40B4-BE49-F238E27FC236}">
                <a16:creationId xmlns:a16="http://schemas.microsoft.com/office/drawing/2014/main" id="{A151C6D3-C641-4214-965C-FC6D77B454E3}"/>
              </a:ext>
            </a:extLst>
          </p:cNvPr>
          <p:cNvSpPr txBox="1"/>
          <p:nvPr userDrawn="1"/>
        </p:nvSpPr>
        <p:spPr>
          <a:xfrm>
            <a:off x="1482114" y="2853889"/>
            <a:ext cx="1758599" cy="276999"/>
          </a:xfrm>
          <a:prstGeom prst="rect">
            <a:avLst/>
          </a:prstGeom>
          <a:noFill/>
        </p:spPr>
        <p:txBody>
          <a:bodyPr wrap="square" rtlCol="0">
            <a:spAutoFit/>
          </a:bodyPr>
          <a:lstStyle/>
          <a:p>
            <a:pPr algn="ctr"/>
            <a:r>
              <a:rPr lang="en-US" sz="1200">
                <a:solidFill>
                  <a:schemeClr val="bg1"/>
                </a:solidFill>
                <a:latin typeface="Century Gothic" panose="020B0502020202020204" pitchFamily="34" charset="0"/>
                <a:cs typeface="Arial" panose="020B0604020202020204" pitchFamily="34" charset="0"/>
              </a:rPr>
              <a:t>www.mouritech.com</a:t>
            </a:r>
          </a:p>
        </p:txBody>
      </p:sp>
      <p:sp>
        <p:nvSpPr>
          <p:cNvPr id="2" name="TextBox 1">
            <a:extLst>
              <a:ext uri="{FF2B5EF4-FFF2-40B4-BE49-F238E27FC236}">
                <a16:creationId xmlns:a16="http://schemas.microsoft.com/office/drawing/2014/main" id="{829D153A-85D4-4F26-A281-65D45DABC568}"/>
              </a:ext>
            </a:extLst>
          </p:cNvPr>
          <p:cNvSpPr txBox="1"/>
          <p:nvPr userDrawn="1"/>
        </p:nvSpPr>
        <p:spPr>
          <a:xfrm>
            <a:off x="746377" y="2222948"/>
            <a:ext cx="4004086" cy="769441"/>
          </a:xfrm>
          <a:prstGeom prst="rect">
            <a:avLst/>
          </a:prstGeom>
          <a:noFill/>
        </p:spPr>
        <p:txBody>
          <a:bodyPr wrap="square" rtlCol="0">
            <a:spAutoFit/>
          </a:bodyPr>
          <a:lstStyle/>
          <a:p>
            <a:r>
              <a:rPr lang="en-US" sz="4400" b="1">
                <a:solidFill>
                  <a:schemeClr val="bg1"/>
                </a:solidFill>
                <a:latin typeface="Arial" panose="020B0604020202020204" pitchFamily="34" charset="0"/>
                <a:cs typeface="Arial" panose="020B0604020202020204" pitchFamily="34" charset="0"/>
              </a:rPr>
              <a:t>MOURI Tech</a:t>
            </a:r>
          </a:p>
        </p:txBody>
      </p:sp>
      <p:sp>
        <p:nvSpPr>
          <p:cNvPr id="3" name="Isosceles Triangle 2">
            <a:extLst>
              <a:ext uri="{FF2B5EF4-FFF2-40B4-BE49-F238E27FC236}">
                <a16:creationId xmlns:a16="http://schemas.microsoft.com/office/drawing/2014/main" id="{26954000-20E3-482A-B4B0-5D22939CF736}"/>
              </a:ext>
            </a:extLst>
          </p:cNvPr>
          <p:cNvSpPr/>
          <p:nvPr userDrawn="1"/>
        </p:nvSpPr>
        <p:spPr>
          <a:xfrm>
            <a:off x="3071232" y="3550798"/>
            <a:ext cx="6621408" cy="3307202"/>
          </a:xfrm>
          <a:prstGeom prst="triangle">
            <a:avLst>
              <a:gd name="adj" fmla="val 497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pic>
        <p:nvPicPr>
          <p:cNvPr id="18" name="Picture Placeholder 5" descr="A picture containing person, indoor, clothing, man&#10;&#10;Description automatically generated">
            <a:extLst>
              <a:ext uri="{FF2B5EF4-FFF2-40B4-BE49-F238E27FC236}">
                <a16:creationId xmlns:a16="http://schemas.microsoft.com/office/drawing/2014/main" id="{ED3484C4-B905-40F1-B8FD-A42F11B5F7A2}"/>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19318" r="19318"/>
          <a:stretch>
            <a:fillRect/>
          </a:stretch>
        </p:blipFill>
        <p:spPr>
          <a:xfrm rot="18943378">
            <a:off x="6761868" y="2767859"/>
            <a:ext cx="1361164" cy="1361164"/>
          </a:xfrm>
          <a:prstGeom prst="rect">
            <a:avLst/>
          </a:prstGeom>
        </p:spPr>
      </p:pic>
      <p:pic>
        <p:nvPicPr>
          <p:cNvPr id="19" name="Picture Placeholder 4" descr="A picture containing light&#10;&#10;Description automatically generated">
            <a:extLst>
              <a:ext uri="{FF2B5EF4-FFF2-40B4-BE49-F238E27FC236}">
                <a16:creationId xmlns:a16="http://schemas.microsoft.com/office/drawing/2014/main" id="{0618D849-162F-46EC-8EFA-B9384C8FABF5}"/>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92129" t="-77120" r="-91398" b="-51912"/>
          <a:stretch/>
        </p:blipFill>
        <p:spPr>
          <a:xfrm>
            <a:off x="3101355" y="3448441"/>
            <a:ext cx="6614400" cy="3307200"/>
          </a:xfrm>
          <a:prstGeom prst="rect">
            <a:avLst/>
          </a:prstGeom>
        </p:spPr>
      </p:pic>
      <p:sp>
        <p:nvSpPr>
          <p:cNvPr id="4" name="TextBox 3">
            <a:extLst>
              <a:ext uri="{FF2B5EF4-FFF2-40B4-BE49-F238E27FC236}">
                <a16:creationId xmlns:a16="http://schemas.microsoft.com/office/drawing/2014/main" id="{A24CE37A-ECF5-410C-B6BD-6E2EDFADC040}"/>
              </a:ext>
            </a:extLst>
          </p:cNvPr>
          <p:cNvSpPr txBox="1"/>
          <p:nvPr userDrawn="1"/>
        </p:nvSpPr>
        <p:spPr>
          <a:xfrm>
            <a:off x="3636738" y="6437489"/>
            <a:ext cx="5490395" cy="246221"/>
          </a:xfrm>
          <a:prstGeom prst="rect">
            <a:avLst/>
          </a:prstGeom>
          <a:noFill/>
        </p:spPr>
        <p:txBody>
          <a:bodyPr wrap="square" rtlCol="0">
            <a:spAutoFit/>
          </a:bodyPr>
          <a:lstStyle/>
          <a:p>
            <a:r>
              <a:rPr lang="en-US" sz="1000">
                <a:solidFill>
                  <a:schemeClr val="tx1">
                    <a:lumMod val="75000"/>
                    <a:lumOff val="25000"/>
                  </a:schemeClr>
                </a:solidFill>
                <a:latin typeface="Arial" panose="020B0604020202020204" pitchFamily="34" charset="0"/>
                <a:cs typeface="Arial" panose="020B0604020202020204" pitchFamily="34" charset="0"/>
              </a:rPr>
              <a:t>USA   |   CANADA   |   UK   |   GERMANY   |   INDIA   |   UAE   |   S. AFRICA    |    AUSTRALIA </a:t>
            </a:r>
          </a:p>
        </p:txBody>
      </p:sp>
    </p:spTree>
    <p:extLst>
      <p:ext uri="{BB962C8B-B14F-4D97-AF65-F5344CB8AC3E}">
        <p14:creationId xmlns:p14="http://schemas.microsoft.com/office/powerpoint/2010/main" val="3148828042"/>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bg>
      <p:bgPr>
        <a:solidFill>
          <a:schemeClr val="accent5">
            <a:lumMod val="75000"/>
          </a:schemeClr>
        </a:solidFill>
        <a:effectLst/>
      </p:bgPr>
    </p:bg>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12C8DA23-E484-4D16-8C50-77D951B51DD4}"/>
              </a:ext>
            </a:extLst>
          </p:cNvPr>
          <p:cNvSpPr>
            <a:spLocks noGrp="1"/>
          </p:cNvSpPr>
          <p:nvPr>
            <p:ph type="body" sz="quarter" idx="15" hasCustomPrompt="1"/>
          </p:nvPr>
        </p:nvSpPr>
        <p:spPr>
          <a:xfrm>
            <a:off x="699376" y="3244878"/>
            <a:ext cx="5875160" cy="2451834"/>
          </a:xfrm>
        </p:spPr>
        <p:txBody>
          <a:bodyPr/>
          <a:lstStyle>
            <a:lvl1pPr marL="0" indent="0">
              <a:spcAft>
                <a:spcPts val="0"/>
              </a:spcAft>
              <a:buNone/>
              <a:defRPr lang="en-US" sz="4800" b="1" dirty="0" smtClean="0">
                <a:solidFill>
                  <a:schemeClr val="bg1"/>
                </a:solidFill>
                <a:latin typeface="Arial" panose="020B0604020202020204" pitchFamily="34" charset="0"/>
                <a:ea typeface="+mj-ea"/>
                <a:cs typeface="Arial" panose="020B0604020202020204" pitchFamily="34" charset="0"/>
              </a:defRPr>
            </a:lvl1pPr>
            <a:lvl2pPr>
              <a:spcAft>
                <a:spcPts val="0"/>
              </a:spcAft>
              <a:defRPr lang="en-GB" sz="24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8" name="Picture Placeholder 8">
            <a:extLst>
              <a:ext uri="{FF2B5EF4-FFF2-40B4-BE49-F238E27FC236}">
                <a16:creationId xmlns:a16="http://schemas.microsoft.com/office/drawing/2014/main" id="{972A00B0-5109-4795-B6DD-671C71DA1449}"/>
              </a:ext>
            </a:extLst>
          </p:cNvPr>
          <p:cNvSpPr>
            <a:spLocks noGrp="1" noChangeAspect="1"/>
          </p:cNvSpPr>
          <p:nvPr>
            <p:ph type="pic" sz="quarter" idx="16" hasCustomPrompt="1"/>
          </p:nvPr>
        </p:nvSpPr>
        <p:spPr bwMode="gray">
          <a:xfrm>
            <a:off x="4132615" y="-12668"/>
            <a:ext cx="8074880" cy="687730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5" name="Slide Number Placeholder 6">
            <a:extLst>
              <a:ext uri="{FF2B5EF4-FFF2-40B4-BE49-F238E27FC236}">
                <a16:creationId xmlns:a16="http://schemas.microsoft.com/office/drawing/2014/main" id="{42A00E48-5D27-4A3C-8BB2-A39822868FBC}"/>
              </a:ext>
            </a:extLst>
          </p:cNvPr>
          <p:cNvSpPr txBox="1">
            <a:spLocks/>
          </p:cNvSpPr>
          <p:nvPr userDrawn="1"/>
        </p:nvSpPr>
        <p:spPr>
          <a:xfrm>
            <a:off x="5821532" y="6467321"/>
            <a:ext cx="373602" cy="365125"/>
          </a:xfrm>
          <a:prstGeom prst="rect">
            <a:avLst/>
          </a:prstGeom>
        </p:spPr>
        <p:txBody>
          <a:bodyPr/>
          <a:lstStyle>
            <a:defPPr>
              <a:defRPr lang="en-US"/>
            </a:defPPr>
            <a:lvl1pPr marL="0" algn="l" defTabSz="914400" rtl="0" eaLnBrk="1" latinLnBrk="0" hangingPunct="1">
              <a:defRPr sz="1000" kern="1200">
                <a:solidFill>
                  <a:schemeClr val="bg1"/>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2F49E36-C404-406F-B6D8-08CEFBC26D91}" type="slidenum">
              <a:rPr lang="en-US" sz="1100" smtClean="0"/>
              <a:pPr/>
              <a:t>‹#›</a:t>
            </a:fld>
            <a:endParaRPr lang="en-US"/>
          </a:p>
        </p:txBody>
      </p:sp>
    </p:spTree>
    <p:extLst>
      <p:ext uri="{BB962C8B-B14F-4D97-AF65-F5344CB8AC3E}">
        <p14:creationId xmlns:p14="http://schemas.microsoft.com/office/powerpoint/2010/main" val="2525932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accent5">
            <a:lumMod val="7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948C52D-FE52-4612-94F8-A19BC2416499}"/>
              </a:ext>
            </a:extLst>
          </p:cNvPr>
          <p:cNvSpPr txBox="1"/>
          <p:nvPr userDrawn="1"/>
        </p:nvSpPr>
        <p:spPr>
          <a:xfrm>
            <a:off x="1855295" y="6596390"/>
            <a:ext cx="3780064" cy="261610"/>
          </a:xfrm>
          <a:prstGeom prst="rect">
            <a:avLst/>
          </a:prstGeom>
          <a:noFill/>
        </p:spPr>
        <p:txBody>
          <a:bodyPr wrap="square" rtlCol="0">
            <a:spAutoFit/>
          </a:bodyPr>
          <a:lstStyle/>
          <a:p>
            <a:pPr algn="ctr"/>
            <a:r>
              <a:rPr lang="en-US" sz="1100">
                <a:solidFill>
                  <a:schemeClr val="bg1"/>
                </a:solidFill>
                <a:latin typeface="Century Gothic" panose="020B0502020202020204" pitchFamily="34" charset="0"/>
                <a:cs typeface="Arial" panose="020B0604020202020204" pitchFamily="34" charset="0"/>
              </a:rPr>
              <a:t>www.mouritech.com | </a:t>
            </a:r>
            <a:r>
              <a:rPr lang="en-US" sz="1000">
                <a:solidFill>
                  <a:schemeClr val="bg1"/>
                </a:solidFill>
                <a:latin typeface="Century Gothic" panose="020B0502020202020204" pitchFamily="34" charset="0"/>
                <a:cs typeface="Arial" panose="020B0604020202020204" pitchFamily="34" charset="0"/>
              </a:rPr>
              <a:t>info@mouritech.com </a:t>
            </a:r>
          </a:p>
        </p:txBody>
      </p:sp>
      <p:sp>
        <p:nvSpPr>
          <p:cNvPr id="11" name="Picture Placeholder 8">
            <a:extLst>
              <a:ext uri="{FF2B5EF4-FFF2-40B4-BE49-F238E27FC236}">
                <a16:creationId xmlns:a16="http://schemas.microsoft.com/office/drawing/2014/main" id="{44D1CAC3-6326-4129-99D2-FB679770CAF7}"/>
              </a:ext>
            </a:extLst>
          </p:cNvPr>
          <p:cNvSpPr>
            <a:spLocks noGrp="1" noChangeAspect="1"/>
          </p:cNvSpPr>
          <p:nvPr>
            <p:ph type="pic" sz="quarter" idx="16" hasCustomPrompt="1"/>
          </p:nvPr>
        </p:nvSpPr>
        <p:spPr bwMode="gray">
          <a:xfrm>
            <a:off x="4132615" y="-12668"/>
            <a:ext cx="8074880" cy="687730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2" name="TextBox 11">
            <a:extLst>
              <a:ext uri="{FF2B5EF4-FFF2-40B4-BE49-F238E27FC236}">
                <a16:creationId xmlns:a16="http://schemas.microsoft.com/office/drawing/2014/main" id="{723C988B-E45C-407C-9435-386DE577E007}"/>
              </a:ext>
            </a:extLst>
          </p:cNvPr>
          <p:cNvSpPr txBox="1"/>
          <p:nvPr userDrawn="1"/>
        </p:nvSpPr>
        <p:spPr>
          <a:xfrm>
            <a:off x="954405" y="2995222"/>
            <a:ext cx="2712339" cy="584775"/>
          </a:xfrm>
          <a:prstGeom prst="rect">
            <a:avLst/>
          </a:prstGeom>
          <a:noFill/>
        </p:spPr>
        <p:txBody>
          <a:bodyPr wrap="square" rtlCol="0">
            <a:spAutoFit/>
          </a:bodyPr>
          <a:lstStyle/>
          <a:p>
            <a:pPr lvl="0"/>
            <a:r>
              <a:rPr lang="en-US" sz="3200" b="1">
                <a:solidFill>
                  <a:schemeClr val="bg1"/>
                </a:solidFill>
                <a:latin typeface="Arial" panose="020B0604020202020204" pitchFamily="34" charset="0"/>
                <a:cs typeface="Arial" panose="020B0604020202020204" pitchFamily="34" charset="0"/>
              </a:rPr>
              <a:t>THANK YOU</a:t>
            </a:r>
          </a:p>
        </p:txBody>
      </p:sp>
      <p:sp>
        <p:nvSpPr>
          <p:cNvPr id="3" name="Text Placeholder 2">
            <a:extLst>
              <a:ext uri="{FF2B5EF4-FFF2-40B4-BE49-F238E27FC236}">
                <a16:creationId xmlns:a16="http://schemas.microsoft.com/office/drawing/2014/main" id="{D0155A5C-71FD-4FB7-9C57-D883A6553E49}"/>
              </a:ext>
            </a:extLst>
          </p:cNvPr>
          <p:cNvSpPr>
            <a:spLocks noGrp="1"/>
          </p:cNvSpPr>
          <p:nvPr>
            <p:ph type="body" sz="quarter" idx="17" hasCustomPrompt="1"/>
          </p:nvPr>
        </p:nvSpPr>
        <p:spPr>
          <a:xfrm>
            <a:off x="963549" y="3987038"/>
            <a:ext cx="3300413" cy="584200"/>
          </a:xfrm>
        </p:spPr>
        <p:txBody>
          <a:bodyPr/>
          <a:lstStyle>
            <a:lvl1pPr marL="0" indent="0">
              <a:buNone/>
              <a:defRPr>
                <a:solidFill>
                  <a:schemeClr val="bg1"/>
                </a:solidFill>
              </a:defRPr>
            </a:lvl1pPr>
          </a:lstStyle>
          <a:p>
            <a:pPr lvl="0"/>
            <a:r>
              <a:rPr lang="en-US"/>
              <a:t>&lt;Your Name&gt;</a:t>
            </a:r>
          </a:p>
        </p:txBody>
      </p:sp>
    </p:spTree>
    <p:extLst>
      <p:ext uri="{BB962C8B-B14F-4D97-AF65-F5344CB8AC3E}">
        <p14:creationId xmlns:p14="http://schemas.microsoft.com/office/powerpoint/2010/main" val="3804741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84D35A-504E-4CC7-8849-573C729FA2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3CE2D-B3E7-4DFE-9B90-04D78FB030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8E5273-B025-4656-866F-9334D7C5F2DA}"/>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6" name="Title 1">
            <a:extLst>
              <a:ext uri="{FF2B5EF4-FFF2-40B4-BE49-F238E27FC236}">
                <a16:creationId xmlns:a16="http://schemas.microsoft.com/office/drawing/2014/main" id="{9C5B282F-BEB5-4105-BD80-2545D902FA79}"/>
              </a:ext>
            </a:extLst>
          </p:cNvPr>
          <p:cNvSpPr>
            <a:spLocks noGrp="1"/>
          </p:cNvSpPr>
          <p:nvPr>
            <p:ph type="title"/>
          </p:nvPr>
        </p:nvSpPr>
        <p:spPr>
          <a:xfrm>
            <a:off x="412072" y="219968"/>
            <a:ext cx="10941728" cy="762339"/>
          </a:xfrm>
          <a:prstGeom prst="rect">
            <a:avLst/>
          </a:prstGeom>
        </p:spPr>
        <p:txBody>
          <a:bodyPr>
            <a:normAutofit/>
          </a:bodyPr>
          <a:lstStyle>
            <a:lvl1pPr>
              <a:defRPr sz="3200" b="1">
                <a:solidFill>
                  <a:schemeClr val="accent5">
                    <a:lumMod val="75000"/>
                  </a:schemeClr>
                </a:solidFill>
                <a:latin typeface="Arial" panose="020B0604020202020204" pitchFamily="34" charset="0"/>
                <a:cs typeface="Arial" panose="020B0604020202020204" pitchFamily="34" charset="0"/>
              </a:defRPr>
            </a:lvl1pPr>
          </a:lstStyle>
          <a:p>
            <a:r>
              <a:rPr lang="en-US"/>
              <a:t>Click to edit Master title style</a:t>
            </a:r>
          </a:p>
        </p:txBody>
      </p:sp>
    </p:spTree>
    <p:extLst>
      <p:ext uri="{BB962C8B-B14F-4D97-AF65-F5344CB8AC3E}">
        <p14:creationId xmlns:p14="http://schemas.microsoft.com/office/powerpoint/2010/main" val="2059882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7E614-69A2-422B-98D8-72BE785261EE}"/>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1634CC5-394D-496A-8C37-9757651887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354BA71-5FE3-432E-BF12-2D2784651E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15FB58-E8FC-4F0D-9758-BF087AE37DEB}"/>
              </a:ext>
            </a:extLst>
          </p:cNvPr>
          <p:cNvSpPr>
            <a:spLocks noGrp="1"/>
          </p:cNvSpPr>
          <p:nvPr>
            <p:ph type="dt" sz="half" idx="10"/>
          </p:nvPr>
        </p:nvSpPr>
        <p:spPr>
          <a:xfrm>
            <a:off x="838200" y="6356350"/>
            <a:ext cx="2743200" cy="365125"/>
          </a:xfrm>
          <a:prstGeom prst="rect">
            <a:avLst/>
          </a:prstGeom>
        </p:spPr>
        <p:txBody>
          <a:bodyPr/>
          <a:lstStyle/>
          <a:p>
            <a:endParaRPr lang="en-US"/>
          </a:p>
        </p:txBody>
      </p:sp>
    </p:spTree>
    <p:extLst>
      <p:ext uri="{BB962C8B-B14F-4D97-AF65-F5344CB8AC3E}">
        <p14:creationId xmlns:p14="http://schemas.microsoft.com/office/powerpoint/2010/main" val="3936070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87278-1FD8-415C-AE1D-45F3021BE3F6}"/>
              </a:ext>
            </a:extLst>
          </p:cNvPr>
          <p:cNvSpPr>
            <a:spLocks noGrp="1"/>
          </p:cNvSpPr>
          <p:nvPr>
            <p:ph type="title"/>
          </p:nvPr>
        </p:nvSpPr>
        <p:spPr>
          <a:xfrm>
            <a:off x="839788" y="987424"/>
            <a:ext cx="3932237" cy="1069975"/>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D12B3E8-7C2C-40FD-BD3D-84658280BE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A792C1-1478-447A-92F4-1D4FA477D4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Title 1">
            <a:extLst>
              <a:ext uri="{FF2B5EF4-FFF2-40B4-BE49-F238E27FC236}">
                <a16:creationId xmlns:a16="http://schemas.microsoft.com/office/drawing/2014/main" id="{D172DB45-B534-49F2-9982-1C550BFE97E3}"/>
              </a:ext>
            </a:extLst>
          </p:cNvPr>
          <p:cNvSpPr txBox="1">
            <a:spLocks/>
          </p:cNvSpPr>
          <p:nvPr userDrawn="1"/>
        </p:nvSpPr>
        <p:spPr>
          <a:xfrm>
            <a:off x="412072" y="219968"/>
            <a:ext cx="10941728" cy="762339"/>
          </a:xfrm>
          <a:prstGeom prst="rect">
            <a:avLst/>
          </a:prstGeom>
        </p:spPr>
        <p:txBody>
          <a:bodyPr vert="horz" lIns="91440" tIns="45720" rIns="91440" bIns="45720" rtlCol="0" anchor="ctr">
            <a:normAutofit/>
          </a:bodyPr>
          <a:lstStyle>
            <a:lvl1pPr marL="0" algn="l" defTabSz="914400" rtl="0" eaLnBrk="1" latinLnBrk="0" hangingPunct="1">
              <a:lnSpc>
                <a:spcPct val="90000"/>
              </a:lnSpc>
              <a:spcBef>
                <a:spcPct val="0"/>
              </a:spcBef>
              <a:buNone/>
              <a:defRPr lang="en-US" sz="3200" b="1" kern="1200">
                <a:solidFill>
                  <a:schemeClr val="accent5">
                    <a:lumMod val="75000"/>
                  </a:schemeClr>
                </a:solidFill>
                <a:latin typeface="Arial" panose="020B0604020202020204" pitchFamily="34" charset="0"/>
                <a:ea typeface="+mj-ea"/>
                <a:cs typeface="Arial" panose="020B0604020202020204" pitchFamily="34" charset="0"/>
              </a:defRPr>
            </a:lvl1pPr>
          </a:lstStyle>
          <a:p>
            <a:r>
              <a:rPr lang="en-US"/>
              <a:t>Click to edit Master title style</a:t>
            </a:r>
          </a:p>
        </p:txBody>
      </p:sp>
    </p:spTree>
    <p:extLst>
      <p:ext uri="{BB962C8B-B14F-4D97-AF65-F5344CB8AC3E}">
        <p14:creationId xmlns:p14="http://schemas.microsoft.com/office/powerpoint/2010/main" val="3518930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96B37D-6341-4AF1-99EF-CF2AF93B73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76C1EE-3917-4881-A597-C4D76B308C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85B6CA-F987-4CBC-9B90-6906EB9E70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656D7D55-4440-4B3D-A8C9-C5AD8855CD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www.mouritech.com</a:t>
            </a:r>
          </a:p>
        </p:txBody>
      </p:sp>
      <p:sp>
        <p:nvSpPr>
          <p:cNvPr id="6" name="Slide Number Placeholder 5">
            <a:extLst>
              <a:ext uri="{FF2B5EF4-FFF2-40B4-BE49-F238E27FC236}">
                <a16:creationId xmlns:a16="http://schemas.microsoft.com/office/drawing/2014/main" id="{32B77707-0A0A-4C39-A940-FF668BF483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F49E36-C404-406F-B6D8-08CEFBC26D91}" type="slidenum">
              <a:rPr lang="en-US" smtClean="0"/>
              <a:t>‹#›</a:t>
            </a:fld>
            <a:endParaRPr lang="en-US"/>
          </a:p>
        </p:txBody>
      </p:sp>
      <p:sp>
        <p:nvSpPr>
          <p:cNvPr id="10" name="Rectangle 9">
            <a:extLst>
              <a:ext uri="{FF2B5EF4-FFF2-40B4-BE49-F238E27FC236}">
                <a16:creationId xmlns:a16="http://schemas.microsoft.com/office/drawing/2014/main" id="{AFEC8C3E-FC73-4206-AA27-5B4ABCF7E55A}"/>
              </a:ext>
            </a:extLst>
          </p:cNvPr>
          <p:cNvSpPr/>
          <p:nvPr userDrawn="1"/>
        </p:nvSpPr>
        <p:spPr>
          <a:xfrm>
            <a:off x="0" y="6491381"/>
            <a:ext cx="12192000" cy="36661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CA91D5D0-EADB-46FF-BEDE-324908AF194B}"/>
              </a:ext>
            </a:extLst>
          </p:cNvPr>
          <p:cNvSpPr txBox="1"/>
          <p:nvPr userDrawn="1"/>
        </p:nvSpPr>
        <p:spPr>
          <a:xfrm>
            <a:off x="0" y="6566624"/>
            <a:ext cx="2564090" cy="215444"/>
          </a:xfrm>
          <a:prstGeom prst="rect">
            <a:avLst/>
          </a:prstGeom>
          <a:noFill/>
        </p:spPr>
        <p:txBody>
          <a:bodyPr wrap="square" rtlCol="0">
            <a:spAutoFit/>
          </a:bodyPr>
          <a:lstStyle/>
          <a:p>
            <a:r>
              <a:rPr lang="en-US" sz="800">
                <a:solidFill>
                  <a:schemeClr val="bg1"/>
                </a:solidFill>
                <a:latin typeface="Century Gothic" panose="020B0502020202020204" pitchFamily="34" charset="0"/>
              </a:rPr>
              <a:t>Copyright © MOURI Tech. All Rights Reserved.</a:t>
            </a:r>
          </a:p>
        </p:txBody>
      </p:sp>
      <p:sp>
        <p:nvSpPr>
          <p:cNvPr id="12" name="Slide Number Placeholder 6">
            <a:extLst>
              <a:ext uri="{FF2B5EF4-FFF2-40B4-BE49-F238E27FC236}">
                <a16:creationId xmlns:a16="http://schemas.microsoft.com/office/drawing/2014/main" id="{D8353F3A-2EA5-4407-B714-59A227870F73}"/>
              </a:ext>
            </a:extLst>
          </p:cNvPr>
          <p:cNvSpPr txBox="1">
            <a:spLocks/>
          </p:cNvSpPr>
          <p:nvPr userDrawn="1"/>
        </p:nvSpPr>
        <p:spPr>
          <a:xfrm>
            <a:off x="5821532" y="6538912"/>
            <a:ext cx="373602" cy="365125"/>
          </a:xfrm>
          <a:prstGeom prst="rect">
            <a:avLst/>
          </a:prstGeom>
        </p:spPr>
        <p:txBody>
          <a:bodyPr/>
          <a:lstStyle>
            <a:defPPr>
              <a:defRPr lang="en-US"/>
            </a:defPPr>
            <a:lvl1pPr marL="0" algn="l" defTabSz="914400" rtl="0" eaLnBrk="1" latinLnBrk="0" hangingPunct="1">
              <a:defRPr sz="1000" kern="1200">
                <a:solidFill>
                  <a:schemeClr val="bg1"/>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2F49E36-C404-406F-B6D8-08CEFBC26D91}" type="slidenum">
              <a:rPr lang="en-US" sz="1100" smtClean="0"/>
              <a:pPr/>
              <a:t>‹#›</a:t>
            </a:fld>
            <a:endParaRPr lang="en-US"/>
          </a:p>
        </p:txBody>
      </p:sp>
      <p:sp>
        <p:nvSpPr>
          <p:cNvPr id="13" name="Footer Placeholder 4">
            <a:extLst>
              <a:ext uri="{FF2B5EF4-FFF2-40B4-BE49-F238E27FC236}">
                <a16:creationId xmlns:a16="http://schemas.microsoft.com/office/drawing/2014/main" id="{C9026A98-605F-4786-A699-BB93F86A8A1B}"/>
              </a:ext>
            </a:extLst>
          </p:cNvPr>
          <p:cNvSpPr txBox="1">
            <a:spLocks/>
          </p:cNvSpPr>
          <p:nvPr userDrawn="1"/>
        </p:nvSpPr>
        <p:spPr>
          <a:xfrm>
            <a:off x="10511161" y="6538912"/>
            <a:ext cx="1680839" cy="270297"/>
          </a:xfrm>
          <a:prstGeom prst="rect">
            <a:avLst/>
          </a:prstGeom>
        </p:spPr>
        <p:txBody>
          <a:bodyPr vert="horz" lIns="91440" tIns="45720" rIns="91440" bIns="45720" rtlCol="0" anchor="ctr"/>
          <a:lstStyle>
            <a:defPPr>
              <a:defRPr lang="en-US"/>
            </a:defPPr>
            <a:lvl1pPr marL="0" algn="ctr" defTabSz="914400" rtl="0" eaLnBrk="1" latinLnBrk="0" hangingPunct="1">
              <a:defRPr sz="800" kern="1200">
                <a:solidFill>
                  <a:schemeClr val="bg1"/>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a:t>www.mouritech.com</a:t>
            </a:r>
          </a:p>
        </p:txBody>
      </p:sp>
    </p:spTree>
    <p:extLst>
      <p:ext uri="{BB962C8B-B14F-4D97-AF65-F5344CB8AC3E}">
        <p14:creationId xmlns:p14="http://schemas.microsoft.com/office/powerpoint/2010/main" val="1621837020"/>
      </p:ext>
    </p:extLst>
  </p:cSld>
  <p:clrMap bg1="lt1" tx1="dk1" bg2="lt2" tx2="dk2" accent1="accent1" accent2="accent2" accent3="accent3" accent4="accent4" accent5="accent5" accent6="accent6" hlink="hlink" folHlink="folHlink"/>
  <p:sldLayoutIdLst>
    <p:sldLayoutId id="2147483655" r:id="rId1"/>
    <p:sldLayoutId id="2147483650" r:id="rId2"/>
    <p:sldLayoutId id="2147483649" r:id="rId3"/>
    <p:sldLayoutId id="2147483686" r:id="rId4"/>
    <p:sldLayoutId id="2147483687" r:id="rId5"/>
    <p:sldLayoutId id="2147483703" r:id="rId6"/>
    <p:sldLayoutId id="2147483652" r:id="rId7"/>
    <p:sldLayoutId id="2147483656" r:id="rId8"/>
    <p:sldLayoutId id="2147483657" r:id="rId9"/>
  </p:sldLayoutIdLst>
  <p:hf hdr="0" dt="0"/>
  <p:txStyles>
    <p:titleStyle>
      <a:lvl1pPr marL="0" algn="l" defTabSz="914400" rtl="0" eaLnBrk="1" latinLnBrk="0" hangingPunct="1">
        <a:lnSpc>
          <a:spcPct val="90000"/>
        </a:lnSpc>
        <a:spcBef>
          <a:spcPct val="0"/>
        </a:spcBef>
        <a:buNone/>
        <a:defRPr lang="en-US" sz="3200" b="1" kern="1200" dirty="0">
          <a:solidFill>
            <a:schemeClr val="accent5">
              <a:lumMod val="75000"/>
            </a:schemeClr>
          </a:solidFill>
          <a:latin typeface="Century Gothic" panose="020B0502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sapui5.hana.ondemand.com/api/sap.m.Select" TargetMode="External"/><Relationship Id="rId2" Type="http://schemas.openxmlformats.org/officeDocument/2006/relationships/hyperlink" Target="https://sapui5.hana.ondemand.com/api/sap.m.Switch" TargetMode="External"/><Relationship Id="rId1" Type="http://schemas.openxmlformats.org/officeDocument/2006/relationships/slideLayout" Target="../slideLayouts/slideLayout3.xml"/><Relationship Id="rId4" Type="http://schemas.openxmlformats.org/officeDocument/2006/relationships/hyperlink" Target="https://sapui5.hana.ondemand.com/api/sap.m.Input"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sapui5.hana.ondemand.com/api/sap.m.ButtonType"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sapui5.hana.ondemand.com/api/sap.m.SelectDialog" TargetMode="External"/><Relationship Id="rId7" Type="http://schemas.openxmlformats.org/officeDocument/2006/relationships/hyperlink" Target="https://sapui5.hana.ondemand.com/api/sap.m.BusyDialog" TargetMode="External"/><Relationship Id="rId2" Type="http://schemas.openxmlformats.org/officeDocument/2006/relationships/hyperlink" Target="https://sapui5.hana.ondemand.com/api/sap.m.P13nDialog" TargetMode="External"/><Relationship Id="rId1" Type="http://schemas.openxmlformats.org/officeDocument/2006/relationships/slideLayout" Target="../slideLayouts/slideLayout3.xml"/><Relationship Id="rId6" Type="http://schemas.openxmlformats.org/officeDocument/2006/relationships/hyperlink" Target="https://sapui5.hana.ondemand.com/api/sap.m.ViewSettingsDialog" TargetMode="External"/><Relationship Id="rId5" Type="http://schemas.openxmlformats.org/officeDocument/2006/relationships/hyperlink" Target="https://sapui5.hana.ondemand.com/api/sap.ui.comp.valuehelpdialog.ValueHelpDialog" TargetMode="External"/><Relationship Id="rId4" Type="http://schemas.openxmlformats.org/officeDocument/2006/relationships/hyperlink" Target="https://sapui5.hana.ondemand.com/api/sap.m.TableSelectDialo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A group of people sitting at a table using a computer&#10;&#10;Description automatically generated">
            <a:extLst>
              <a:ext uri="{FF2B5EF4-FFF2-40B4-BE49-F238E27FC236}">
                <a16:creationId xmlns:a16="http://schemas.microsoft.com/office/drawing/2014/main" id="{B452FDAD-54F3-4A38-B075-72E5CA4D0E1B}"/>
              </a:ext>
            </a:extLst>
          </p:cNvPr>
          <p:cNvPicPr>
            <a:picLocks noGrp="1" noChangeAspect="1"/>
          </p:cNvPicPr>
          <p:nvPr>
            <p:ph type="pic" sz="quarter" idx="11"/>
          </p:nvPr>
        </p:nvPicPr>
        <p:blipFill>
          <a:blip r:embed="rId2" cstate="print">
            <a:extLst>
              <a:ext uri="{28A0092B-C50C-407E-A947-70E740481C1C}">
                <a14:useLocalDpi xmlns:a14="http://schemas.microsoft.com/office/drawing/2010/main" val="0"/>
              </a:ext>
            </a:extLst>
          </a:blip>
          <a:srcRect t="12500" b="12500"/>
          <a:stretch>
            <a:fillRect/>
          </a:stretch>
        </p:blipFill>
        <p:spPr/>
      </p:pic>
      <p:sp>
        <p:nvSpPr>
          <p:cNvPr id="5" name="Text Placeholder 24">
            <a:extLst>
              <a:ext uri="{FF2B5EF4-FFF2-40B4-BE49-F238E27FC236}">
                <a16:creationId xmlns:a16="http://schemas.microsoft.com/office/drawing/2014/main" id="{1B0D3809-F794-40F0-A7AE-66132F763EC9}"/>
              </a:ext>
            </a:extLst>
          </p:cNvPr>
          <p:cNvSpPr txBox="1">
            <a:spLocks/>
          </p:cNvSpPr>
          <p:nvPr/>
        </p:nvSpPr>
        <p:spPr>
          <a:xfrm>
            <a:off x="0" y="3306864"/>
            <a:ext cx="7353300" cy="974846"/>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b="1">
              <a:solidFill>
                <a:schemeClr val="bg1"/>
              </a:solidFill>
              <a:latin typeface="Arial"/>
              <a:cs typeface="Arial"/>
            </a:endParaRPr>
          </a:p>
        </p:txBody>
      </p:sp>
      <p:sp>
        <p:nvSpPr>
          <p:cNvPr id="2" name="Rectangle 1">
            <a:extLst>
              <a:ext uri="{FF2B5EF4-FFF2-40B4-BE49-F238E27FC236}">
                <a16:creationId xmlns:a16="http://schemas.microsoft.com/office/drawing/2014/main" id="{A69B97DC-1208-4DC3-BA69-47DAAA43699B}"/>
              </a:ext>
            </a:extLst>
          </p:cNvPr>
          <p:cNvSpPr/>
          <p:nvPr/>
        </p:nvSpPr>
        <p:spPr>
          <a:xfrm>
            <a:off x="364637" y="3790606"/>
            <a:ext cx="3917514" cy="400110"/>
          </a:xfrm>
          <a:prstGeom prst="rect">
            <a:avLst/>
          </a:prstGeom>
        </p:spPr>
        <p:txBody>
          <a:bodyPr wrap="square" lIns="91440" tIns="45720" rIns="91440" bIns="45720" anchor="t">
            <a:spAutoFit/>
          </a:bodyPr>
          <a:lstStyle/>
          <a:p>
            <a:pPr algn="ctr"/>
            <a:r>
              <a:rPr lang="en-US" sz="2000" b="1" dirty="0">
                <a:solidFill>
                  <a:schemeClr val="bg1"/>
                </a:solidFill>
                <a:latin typeface="Arial"/>
                <a:cs typeface="Arial"/>
              </a:rPr>
              <a:t>SAPUI5 Training</a:t>
            </a:r>
          </a:p>
        </p:txBody>
      </p:sp>
    </p:spTree>
    <p:extLst>
      <p:ext uri="{BB962C8B-B14F-4D97-AF65-F5344CB8AC3E}">
        <p14:creationId xmlns:p14="http://schemas.microsoft.com/office/powerpoint/2010/main" val="7604188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1902" y="278755"/>
            <a:ext cx="7342898" cy="6678751"/>
          </a:xfrm>
          <a:prstGeom prst="rect">
            <a:avLst/>
          </a:prstGeom>
          <a:noFill/>
        </p:spPr>
        <p:txBody>
          <a:bodyPr wrap="square" lIns="91440" tIns="45720" rIns="91440" bIns="45720" rtlCol="0" anchor="t">
            <a:spAutoFit/>
          </a:bodyPr>
          <a:lstStyle/>
          <a:p>
            <a:r>
              <a:rPr lang="en-US" sz="2800" b="1" dirty="0">
                <a:solidFill>
                  <a:schemeClr val="accent5">
                    <a:lumMod val="75000"/>
                  </a:schemeClr>
                </a:solidFill>
                <a:latin typeface="+mj-lt"/>
                <a:cs typeface="Consolas" panose="020B0609020204030204" pitchFamily="49" charset="0"/>
              </a:rPr>
              <a:t>Debugging in SAPUI5</a:t>
            </a:r>
          </a:p>
          <a:p>
            <a:r>
              <a:rPr lang="en-GB" b="0" i="0" dirty="0">
                <a:effectLst/>
              </a:rPr>
              <a:t>When developing apps, searching for bugs is an inevitable part of the process. To </a:t>
            </a:r>
            <a:r>
              <a:rPr lang="en-GB" b="0" i="0" dirty="0" err="1">
                <a:effectLst/>
              </a:rPr>
              <a:t>analyze</a:t>
            </a:r>
            <a:r>
              <a:rPr lang="en-GB" b="0" i="0" dirty="0">
                <a:effectLst/>
              </a:rPr>
              <a:t> an issue, you can use the developer tools of your browser and built-in SAPUI5 tools. In this section, we give an overview of the SAPUI5 tools you can use when debugging. To learn more about the developer tools of your browser, check the documentation of the browser.</a:t>
            </a:r>
          </a:p>
          <a:p>
            <a:r>
              <a:rPr lang="en-GB" b="1" i="0" dirty="0">
                <a:solidFill>
                  <a:schemeClr val="accent5">
                    <a:lumMod val="75000"/>
                  </a:schemeClr>
                </a:solidFill>
                <a:effectLst/>
              </a:rPr>
              <a:t>Breakpoints on the Object Level</a:t>
            </a:r>
            <a:endParaRPr kumimoji="0" lang="en-US" altLang="en-US" sz="4000" b="0" i="0" u="none" strike="noStrike" cap="none" normalizeH="0" baseline="0" dirty="0">
              <a:ln>
                <a:noFill/>
              </a:ln>
              <a:solidFill>
                <a:schemeClr val="tx1"/>
              </a:solidFill>
              <a:effectLst/>
              <a:latin typeface="Arial" panose="020B0604020202020204" pitchFamily="34" charset="0"/>
            </a:endParaRPr>
          </a:p>
          <a:p>
            <a:pPr marL="1257300" lvl="2" indent="-342900" eaLnBrk="0" fontAlgn="base" hangingPunct="0">
              <a:spcBef>
                <a:spcPct val="0"/>
              </a:spcBef>
              <a:spcAft>
                <a:spcPct val="0"/>
              </a:spcAft>
              <a:buFont typeface="+mj-lt"/>
              <a:buAutoNum type="arabicPeriod"/>
            </a:pPr>
            <a:r>
              <a:rPr kumimoji="0" lang="en-US" altLang="en-US" b="0" i="0" u="none" strike="noStrike" cap="none" normalizeH="0" baseline="0" dirty="0">
                <a:ln>
                  <a:noFill/>
                </a:ln>
                <a:solidFill>
                  <a:srgbClr val="1D2D3E"/>
                </a:solidFill>
                <a:effectLst/>
                <a:latin typeface="72" panose="020B0503030000000003" pitchFamily="34" charset="0"/>
                <a:cs typeface="72" panose="020B0503030000000003" pitchFamily="34" charset="0"/>
              </a:rPr>
              <a:t>Open the </a:t>
            </a:r>
            <a:r>
              <a:rPr kumimoji="0" lang="en-US" altLang="en-US" b="1" i="0" u="none" strike="noStrike" cap="none" normalizeH="0" baseline="0" dirty="0">
                <a:ln>
                  <a:noFill/>
                </a:ln>
                <a:solidFill>
                  <a:srgbClr val="1D2D3E"/>
                </a:solidFill>
                <a:effectLst/>
                <a:latin typeface="72" panose="020B0503030000000003" pitchFamily="34" charset="0"/>
                <a:cs typeface="72" panose="020B0503030000000003" pitchFamily="34" charset="0"/>
              </a:rPr>
              <a:t>Control Tree</a:t>
            </a:r>
            <a:r>
              <a:rPr kumimoji="0" lang="en-US" altLang="en-US" b="0" i="0" u="none" strike="noStrike" cap="none" normalizeH="0" baseline="0" dirty="0">
                <a:ln>
                  <a:noFill/>
                </a:ln>
                <a:solidFill>
                  <a:srgbClr val="1D2D3E"/>
                </a:solidFill>
                <a:effectLst/>
                <a:latin typeface="72" panose="020B0503030000000003" pitchFamily="34" charset="0"/>
                <a:cs typeface="72" panose="020B0503030000000003" pitchFamily="34" charset="0"/>
              </a:rPr>
              <a:t> view of the </a:t>
            </a:r>
            <a:r>
              <a:rPr kumimoji="0" lang="en-US" altLang="en-US" b="1" i="0" u="none" strike="noStrike" cap="none" normalizeH="0" baseline="0" dirty="0">
                <a:ln>
                  <a:noFill/>
                </a:ln>
                <a:solidFill>
                  <a:srgbClr val="1D2D3E"/>
                </a:solidFill>
                <a:effectLst/>
                <a:latin typeface="72" panose="020B0503030000000003" pitchFamily="34" charset="0"/>
                <a:cs typeface="72" panose="020B0503030000000003" pitchFamily="34" charset="0"/>
              </a:rPr>
              <a:t>Diagnostics</a:t>
            </a:r>
            <a:r>
              <a:rPr kumimoji="0" lang="en-US" altLang="en-US" b="0" i="0" u="none" strike="noStrike" cap="none" normalizeH="0" baseline="0" dirty="0">
                <a:ln>
                  <a:noFill/>
                </a:ln>
                <a:solidFill>
                  <a:srgbClr val="1D2D3E"/>
                </a:solidFill>
                <a:effectLst/>
                <a:latin typeface="72" panose="020B0503030000000003" pitchFamily="34" charset="0"/>
                <a:cs typeface="72" panose="020B0503030000000003" pitchFamily="34" charset="0"/>
              </a:rPr>
              <a:t> window.</a:t>
            </a:r>
          </a:p>
          <a:p>
            <a:pPr marL="1257300" lvl="2" indent="-342900" eaLnBrk="0" fontAlgn="base" hangingPunct="0">
              <a:spcBef>
                <a:spcPct val="0"/>
              </a:spcBef>
              <a:spcAft>
                <a:spcPct val="0"/>
              </a:spcAft>
              <a:buFont typeface="+mj-lt"/>
              <a:buAutoNum type="arabicPeriod"/>
            </a:pPr>
            <a:r>
              <a:rPr kumimoji="0" lang="en-US" altLang="en-US" b="0" i="0" u="none" strike="noStrike" cap="none" normalizeH="0" baseline="0" dirty="0">
                <a:ln>
                  <a:noFill/>
                </a:ln>
                <a:solidFill>
                  <a:srgbClr val="1D2D3E"/>
                </a:solidFill>
                <a:effectLst/>
                <a:latin typeface="72" panose="020B0503030000000003" pitchFamily="34" charset="0"/>
                <a:cs typeface="72" panose="020B0503030000000003" pitchFamily="34" charset="0"/>
              </a:rPr>
              <a:t>Select a control in the tree.</a:t>
            </a:r>
          </a:p>
          <a:p>
            <a:pPr marL="1257300" lvl="2" indent="-342900" eaLnBrk="0" fontAlgn="base" hangingPunct="0">
              <a:spcBef>
                <a:spcPct val="0"/>
              </a:spcBef>
              <a:spcAft>
                <a:spcPct val="0"/>
              </a:spcAft>
              <a:buFont typeface="+mj-lt"/>
              <a:buAutoNum type="arabicPeriod"/>
            </a:pPr>
            <a:r>
              <a:rPr kumimoji="0" lang="en-US" altLang="en-US" b="0" i="0" u="none" strike="noStrike" cap="none" normalizeH="0" baseline="0" dirty="0">
                <a:ln>
                  <a:noFill/>
                </a:ln>
                <a:solidFill>
                  <a:srgbClr val="1D2D3E"/>
                </a:solidFill>
                <a:effectLst/>
                <a:latin typeface="72" panose="020B0503030000000003" pitchFamily="34" charset="0"/>
                <a:cs typeface="72" panose="020B0503030000000003" pitchFamily="34" charset="0"/>
              </a:rPr>
              <a:t>You can also press and hold </a:t>
            </a:r>
            <a:r>
              <a:rPr kumimoji="0" lang="en-US" altLang="en-US" b="0" i="0" u="none" strike="noStrike" cap="none" normalizeH="0" baseline="0" dirty="0">
                <a:ln>
                  <a:noFill/>
                </a:ln>
                <a:solidFill>
                  <a:srgbClr val="1D2D3E"/>
                </a:solidFill>
                <a:effectLst/>
                <a:latin typeface="Menlo"/>
                <a:cs typeface="72" panose="020B0503030000000003" pitchFamily="34" charset="0"/>
              </a:rPr>
              <a:t>Ctrl +Shift +Alt</a:t>
            </a:r>
            <a:r>
              <a:rPr kumimoji="0" lang="en-US" altLang="en-US" b="0" i="0" u="none" strike="noStrike" cap="none" normalizeH="0" baseline="0" dirty="0">
                <a:ln>
                  <a:noFill/>
                </a:ln>
                <a:solidFill>
                  <a:srgbClr val="1D2D3E"/>
                </a:solidFill>
                <a:effectLst/>
                <a:latin typeface="72" panose="020B0503030000000003" pitchFamily="34" charset="0"/>
                <a:cs typeface="72" panose="020B0503030000000003" pitchFamily="34" charset="0"/>
              </a:rPr>
              <a:t> and select a control in your app to select it in the tree.</a:t>
            </a:r>
          </a:p>
          <a:p>
            <a:pPr marL="1257300" lvl="2" indent="-342900" eaLnBrk="0" fontAlgn="base" hangingPunct="0">
              <a:spcBef>
                <a:spcPct val="0"/>
              </a:spcBef>
              <a:spcAft>
                <a:spcPct val="0"/>
              </a:spcAft>
              <a:buFont typeface="+mj-lt"/>
              <a:buAutoNum type="arabicPeriod"/>
            </a:pPr>
            <a:r>
              <a:rPr kumimoji="0" lang="en-US" altLang="en-US" b="0" i="0" u="none" strike="noStrike" cap="none" normalizeH="0" baseline="0" dirty="0">
                <a:ln>
                  <a:noFill/>
                </a:ln>
                <a:solidFill>
                  <a:srgbClr val="1D2D3E"/>
                </a:solidFill>
                <a:effectLst/>
                <a:latin typeface="72" panose="020B0503030000000003" pitchFamily="34" charset="0"/>
                <a:cs typeface="72" panose="020B0503030000000003" pitchFamily="34" charset="0"/>
              </a:rPr>
              <a:t>Select the </a:t>
            </a:r>
            <a:r>
              <a:rPr kumimoji="0" lang="en-US" altLang="en-US" b="1" i="0" u="none" strike="noStrike" cap="none" normalizeH="0" baseline="0" dirty="0">
                <a:ln>
                  <a:noFill/>
                </a:ln>
                <a:solidFill>
                  <a:srgbClr val="1D2D3E"/>
                </a:solidFill>
                <a:effectLst/>
                <a:latin typeface="72" panose="020B0503030000000003" pitchFamily="34" charset="0"/>
                <a:cs typeface="72" panose="020B0503030000000003" pitchFamily="34" charset="0"/>
              </a:rPr>
              <a:t>Breakpoints</a:t>
            </a:r>
            <a:r>
              <a:rPr kumimoji="0" lang="en-US" altLang="en-US" b="0" i="0" u="none" strike="noStrike" cap="none" normalizeH="0" baseline="0" dirty="0">
                <a:ln>
                  <a:noFill/>
                </a:ln>
                <a:solidFill>
                  <a:srgbClr val="1D2D3E"/>
                </a:solidFill>
                <a:effectLst/>
                <a:latin typeface="72" panose="020B0503030000000003" pitchFamily="34" charset="0"/>
                <a:cs typeface="72" panose="020B0503030000000003" pitchFamily="34" charset="0"/>
              </a:rPr>
              <a:t> tab on the right.</a:t>
            </a:r>
          </a:p>
          <a:p>
            <a:pPr marL="1257300" lvl="2" indent="-342900" eaLnBrk="0" fontAlgn="base" hangingPunct="0">
              <a:spcBef>
                <a:spcPct val="0"/>
              </a:spcBef>
              <a:spcAft>
                <a:spcPct val="0"/>
              </a:spcAft>
              <a:buFont typeface="+mj-lt"/>
              <a:buAutoNum type="arabicPeriod"/>
            </a:pPr>
            <a:r>
              <a:rPr kumimoji="0" lang="en-US" altLang="en-US" b="0" i="0" u="none" strike="noStrike" cap="none" normalizeH="0" baseline="0" dirty="0">
                <a:ln>
                  <a:noFill/>
                </a:ln>
                <a:solidFill>
                  <a:srgbClr val="1D2D3E"/>
                </a:solidFill>
                <a:effectLst/>
                <a:latin typeface="72" panose="020B0503030000000003" pitchFamily="34" charset="0"/>
                <a:cs typeface="72" panose="020B0503030000000003" pitchFamily="34" charset="0"/>
              </a:rPr>
              <a:t>From the dropdown list, select the method for which you want to set the breakpoint and choose </a:t>
            </a:r>
            <a:r>
              <a:rPr kumimoji="0" lang="en-US" altLang="en-US" b="1" i="0" u="none" strike="noStrike" cap="none" normalizeH="0" baseline="0" dirty="0">
                <a:ln>
                  <a:noFill/>
                </a:ln>
                <a:solidFill>
                  <a:srgbClr val="1D2D3E"/>
                </a:solidFill>
                <a:effectLst/>
                <a:latin typeface="72" panose="020B0503030000000003" pitchFamily="34" charset="0"/>
                <a:cs typeface="72" panose="020B0503030000000003" pitchFamily="34" charset="0"/>
              </a:rPr>
              <a:t>Add breakpoint</a:t>
            </a:r>
            <a:r>
              <a:rPr kumimoji="0" lang="en-US" altLang="en-US" b="0" i="0" u="none" strike="noStrike" cap="none" normalizeH="0" baseline="0" dirty="0">
                <a:ln>
                  <a:noFill/>
                </a:ln>
                <a:solidFill>
                  <a:srgbClr val="1D2D3E"/>
                </a:solidFill>
                <a:effectLst/>
                <a:latin typeface="72" panose="020B0503030000000003" pitchFamily="34" charset="0"/>
                <a:cs typeface="72" panose="020B0503030000000003" pitchFamily="34" charset="0"/>
              </a:rPr>
              <a:t>.</a:t>
            </a:r>
          </a:p>
          <a:p>
            <a:pPr marL="1257300" lvl="2" indent="-342900" eaLnBrk="0" fontAlgn="base" hangingPunct="0">
              <a:spcBef>
                <a:spcPct val="0"/>
              </a:spcBef>
              <a:spcAft>
                <a:spcPct val="0"/>
              </a:spcAft>
              <a:buFont typeface="+mj-lt"/>
              <a:buAutoNum type="arabicPeriod"/>
            </a:pPr>
            <a:r>
              <a:rPr kumimoji="0" lang="en-US" altLang="en-US" b="0" i="0" u="none" strike="noStrike" cap="none" normalizeH="0" baseline="0" dirty="0">
                <a:ln>
                  <a:noFill/>
                </a:ln>
                <a:solidFill>
                  <a:srgbClr val="1D2D3E"/>
                </a:solidFill>
                <a:effectLst/>
                <a:latin typeface="72" panose="020B0503030000000003" pitchFamily="34" charset="0"/>
                <a:cs typeface="72" panose="020B0503030000000003" pitchFamily="34" charset="0"/>
              </a:rPr>
              <a:t>The selected methods are listed below the dropdown list.</a:t>
            </a:r>
          </a:p>
          <a:p>
            <a:pPr marL="1257300" lvl="2" indent="-342900" eaLnBrk="0" fontAlgn="base" hangingPunct="0">
              <a:spcBef>
                <a:spcPct val="0"/>
              </a:spcBef>
              <a:spcAft>
                <a:spcPct val="0"/>
              </a:spcAft>
              <a:buFont typeface="+mj-lt"/>
              <a:buAutoNum type="arabicPeriod"/>
            </a:pPr>
            <a:r>
              <a:rPr kumimoji="0" lang="en-US" altLang="en-US" b="0" i="0" u="none" strike="noStrike" cap="none" normalizeH="0" baseline="0" dirty="0">
                <a:ln>
                  <a:noFill/>
                </a:ln>
                <a:solidFill>
                  <a:srgbClr val="1D2D3E"/>
                </a:solidFill>
                <a:effectLst/>
                <a:latin typeface="72" panose="020B0503030000000003" pitchFamily="34" charset="0"/>
                <a:cs typeface="72" panose="020B0503030000000003" pitchFamily="34" charset="0"/>
              </a:rPr>
              <a:t>Open the developer tools of your browser. Whenever the selected methods are called for any instance on the control, the code execution is paused in the debugger.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a:p>
            <a:endParaRPr lang="en-GB" b="1" i="0" dirty="0">
              <a:solidFill>
                <a:schemeClr val="accent5">
                  <a:lumMod val="75000"/>
                </a:schemeClr>
              </a:solidFill>
              <a:effectLst/>
            </a:endParaRPr>
          </a:p>
          <a:p>
            <a:endParaRPr lang="en-GB" b="1" dirty="0">
              <a:solidFill>
                <a:schemeClr val="accent5">
                  <a:lumMod val="75000"/>
                </a:schemeClr>
              </a:solidFill>
            </a:endParaRPr>
          </a:p>
          <a:p>
            <a:endParaRPr lang="en-US" b="1" dirty="0">
              <a:cs typeface="Consolas" panose="020B0609020204030204" pitchFamily="49" charset="0"/>
            </a:endParaRPr>
          </a:p>
        </p:txBody>
      </p:sp>
      <p:sp>
        <p:nvSpPr>
          <p:cNvPr id="3" name="Rectangle 2">
            <a:extLst>
              <a:ext uri="{FF2B5EF4-FFF2-40B4-BE49-F238E27FC236}">
                <a16:creationId xmlns:a16="http://schemas.microsoft.com/office/drawing/2014/main" id="{145A2250-B74B-CFBE-8F62-24E16E3A876F}"/>
              </a:ext>
            </a:extLst>
          </p:cNvPr>
          <p:cNvSpPr>
            <a:spLocks noChangeArrowheads="1"/>
          </p:cNvSpPr>
          <p:nvPr/>
        </p:nvSpPr>
        <p:spPr bwMode="auto">
          <a:xfrm>
            <a:off x="0" y="-161582"/>
            <a:ext cx="184731" cy="323165"/>
          </a:xfrm>
          <a:prstGeom prst="rect">
            <a:avLst/>
          </a:prstGeom>
          <a:solidFill>
            <a:srgbClr val="F5F6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3DF3B068-52BB-E4E0-AE2B-2F3AAFFC7AF9}"/>
              </a:ext>
            </a:extLst>
          </p:cNvPr>
          <p:cNvPicPr>
            <a:picLocks noChangeAspect="1"/>
          </p:cNvPicPr>
          <p:nvPr/>
        </p:nvPicPr>
        <p:blipFill>
          <a:blip r:embed="rId2"/>
          <a:stretch>
            <a:fillRect/>
          </a:stretch>
        </p:blipFill>
        <p:spPr>
          <a:xfrm>
            <a:off x="7620000" y="1579350"/>
            <a:ext cx="4390562" cy="2416152"/>
          </a:xfrm>
          <a:prstGeom prst="rect">
            <a:avLst/>
          </a:prstGeom>
        </p:spPr>
      </p:pic>
    </p:spTree>
    <p:extLst>
      <p:ext uri="{BB962C8B-B14F-4D97-AF65-F5344CB8AC3E}">
        <p14:creationId xmlns:p14="http://schemas.microsoft.com/office/powerpoint/2010/main" val="2178079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 person sitting at a table using a computer&#10;&#10;Description automatically generated">
            <a:extLst>
              <a:ext uri="{FF2B5EF4-FFF2-40B4-BE49-F238E27FC236}">
                <a16:creationId xmlns:a16="http://schemas.microsoft.com/office/drawing/2014/main" id="{563B3ED5-2F53-44CE-ADDF-ACD36776967A}"/>
              </a:ext>
            </a:extLst>
          </p:cNvPr>
          <p:cNvPicPr>
            <a:picLocks noGrp="1" noChangeAspect="1"/>
          </p:cNvPicPr>
          <p:nvPr>
            <p:ph type="pic" sz="quarter" idx="16"/>
          </p:nvPr>
        </p:nvPicPr>
        <p:blipFill>
          <a:blip r:embed="rId2">
            <a:extLst>
              <a:ext uri="{28A0092B-C50C-407E-A947-70E740481C1C}">
                <a14:useLocalDpi xmlns:a14="http://schemas.microsoft.com/office/drawing/2010/main" val="0"/>
              </a:ext>
            </a:extLst>
          </a:blip>
          <a:srcRect l="17004" r="17004"/>
          <a:stretch>
            <a:fillRect/>
          </a:stretch>
        </p:blipFill>
        <p:spPr/>
      </p:pic>
      <p:pic>
        <p:nvPicPr>
          <p:cNvPr id="10" name="Picture 9" descr="A picture containing light&#10;&#10;Description automatically generated">
            <a:extLst>
              <a:ext uri="{FF2B5EF4-FFF2-40B4-BE49-F238E27FC236}">
                <a16:creationId xmlns:a16="http://schemas.microsoft.com/office/drawing/2014/main" id="{04E8B2B4-2506-4511-BCAC-B6AB69E4DE8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38294" y="5889899"/>
            <a:ext cx="1358456" cy="840833"/>
          </a:xfrm>
          <a:prstGeom prst="rect">
            <a:avLst/>
          </a:prstGeom>
        </p:spPr>
      </p:pic>
    </p:spTree>
    <p:extLst>
      <p:ext uri="{BB962C8B-B14F-4D97-AF65-F5344CB8AC3E}">
        <p14:creationId xmlns:p14="http://schemas.microsoft.com/office/powerpoint/2010/main" val="1323742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4CB92-4AA8-8ACB-24A2-E45157841CD9}"/>
              </a:ext>
            </a:extLst>
          </p:cNvPr>
          <p:cNvSpPr>
            <a:spLocks noGrp="1"/>
          </p:cNvSpPr>
          <p:nvPr>
            <p:ph type="ctrTitle"/>
          </p:nvPr>
        </p:nvSpPr>
        <p:spPr>
          <a:xfrm>
            <a:off x="654571" y="252933"/>
            <a:ext cx="10992786" cy="646476"/>
          </a:xfrm>
        </p:spPr>
        <p:txBody>
          <a:bodyPr>
            <a:normAutofit/>
          </a:bodyPr>
          <a:lstStyle/>
          <a:p>
            <a:pPr algn="l"/>
            <a:r>
              <a:rPr lang="en-GB" sz="2800" dirty="0">
                <a:latin typeface="+mj-lt"/>
              </a:rPr>
              <a:t>What is Controls in SAPUI5?</a:t>
            </a:r>
            <a:endParaRPr lang="en-IN" sz="2800" dirty="0">
              <a:latin typeface="+mj-lt"/>
            </a:endParaRPr>
          </a:p>
        </p:txBody>
      </p:sp>
      <p:sp>
        <p:nvSpPr>
          <p:cNvPr id="3" name="Subtitle 2">
            <a:extLst>
              <a:ext uri="{FF2B5EF4-FFF2-40B4-BE49-F238E27FC236}">
                <a16:creationId xmlns:a16="http://schemas.microsoft.com/office/drawing/2014/main" id="{8E47EE32-7E8F-1665-5B80-518C7F267835}"/>
              </a:ext>
            </a:extLst>
          </p:cNvPr>
          <p:cNvSpPr>
            <a:spLocks noGrp="1"/>
          </p:cNvSpPr>
          <p:nvPr>
            <p:ph type="subTitle" idx="1"/>
          </p:nvPr>
        </p:nvSpPr>
        <p:spPr>
          <a:xfrm>
            <a:off x="654571" y="899409"/>
            <a:ext cx="10992786" cy="5501391"/>
          </a:xfrm>
        </p:spPr>
        <p:txBody>
          <a:bodyPr>
            <a:normAutofit fontScale="77500" lnSpcReduction="20000"/>
          </a:bodyPr>
          <a:lstStyle/>
          <a:p>
            <a:pPr algn="l"/>
            <a:r>
              <a:rPr lang="en-GB" sz="2300" dirty="0">
                <a:solidFill>
                  <a:schemeClr val="tx1"/>
                </a:solidFill>
              </a:rPr>
              <a:t>In SAPUI5, a control is a user interface element that is used to display information, receive input from the user, or both. Controls can be thought of as building blocks for creating the user interface of an application. Examples of controls in SAPUI5 include labels, buttons, Inputs, dropdown, text area, checkboxes and tables etc.</a:t>
            </a:r>
          </a:p>
          <a:p>
            <a:pPr algn="l">
              <a:lnSpc>
                <a:spcPct val="100000"/>
              </a:lnSpc>
            </a:pPr>
            <a:r>
              <a:rPr lang="en-GB" sz="2000" b="1" dirty="0">
                <a:solidFill>
                  <a:schemeClr val="accent5">
                    <a:lumMod val="75000"/>
                  </a:schemeClr>
                </a:solidFill>
              </a:rPr>
              <a:t>Some of the controls are :</a:t>
            </a:r>
          </a:p>
          <a:p>
            <a:pPr algn="l">
              <a:lnSpc>
                <a:spcPct val="100000"/>
              </a:lnSpc>
            </a:pPr>
            <a:r>
              <a:rPr lang="en-GB" sz="2800" b="1" dirty="0">
                <a:solidFill>
                  <a:schemeClr val="accent5">
                    <a:lumMod val="75000"/>
                  </a:schemeClr>
                </a:solidFill>
                <a:latin typeface="+mj-lt"/>
              </a:rPr>
              <a:t>Input</a:t>
            </a:r>
            <a:r>
              <a:rPr lang="en-GB" sz="2800" dirty="0">
                <a:solidFill>
                  <a:schemeClr val="accent5">
                    <a:lumMod val="75000"/>
                  </a:schemeClr>
                </a:solidFill>
                <a:latin typeface="+mj-lt"/>
              </a:rPr>
              <a:t>:</a:t>
            </a:r>
          </a:p>
          <a:p>
            <a:pPr algn="l"/>
            <a:r>
              <a:rPr lang="en-GB" sz="2200" dirty="0">
                <a:solidFill>
                  <a:schemeClr val="accent5">
                    <a:lumMod val="75000"/>
                  </a:schemeClr>
                </a:solidFill>
                <a:latin typeface="+mj-lt"/>
              </a:rPr>
              <a:t>	</a:t>
            </a:r>
            <a:r>
              <a:rPr lang="en-GB" sz="2100" b="0" i="0" dirty="0">
                <a:solidFill>
                  <a:srgbClr val="1D2D3E"/>
                </a:solidFill>
                <a:effectLst/>
              </a:rPr>
              <a:t> </a:t>
            </a:r>
            <a:r>
              <a:rPr lang="en-GB" sz="2100" b="0" i="0" dirty="0">
                <a:solidFill>
                  <a:schemeClr val="tx1"/>
                </a:solidFill>
                <a:effectLst/>
              </a:rPr>
              <a:t>Allows the user to enter and edit text or numeric values in one line.</a:t>
            </a:r>
          </a:p>
          <a:p>
            <a:pPr algn="l"/>
            <a:r>
              <a:rPr lang="en-GB" sz="2300" b="1" i="0" dirty="0">
                <a:solidFill>
                  <a:schemeClr val="accent5">
                    <a:lumMod val="75000"/>
                  </a:schemeClr>
                </a:solidFill>
                <a:effectLst/>
              </a:rPr>
              <a:t>Overview</a:t>
            </a:r>
          </a:p>
          <a:p>
            <a:pPr algn="just"/>
            <a:r>
              <a:rPr lang="en-GB" sz="2100" b="0" i="0" dirty="0">
                <a:solidFill>
                  <a:schemeClr val="tx1"/>
                </a:solidFill>
                <a:effectLst/>
              </a:rPr>
              <a:t>You can enable the autocomplete suggestion feature and the value help option to easily enter a valid value.</a:t>
            </a:r>
          </a:p>
          <a:p>
            <a:pPr algn="just"/>
            <a:r>
              <a:rPr lang="en-IN" sz="2300" b="1" i="0" dirty="0">
                <a:solidFill>
                  <a:schemeClr val="accent5">
                    <a:lumMod val="75000"/>
                  </a:schemeClr>
                </a:solidFill>
                <a:effectLst/>
              </a:rPr>
              <a:t>Guidelines</a:t>
            </a:r>
          </a:p>
          <a:p>
            <a:pPr marL="742950" lvl="1" indent="-285750" algn="just">
              <a:buFont typeface="Arial" panose="020B0604020202020204" pitchFamily="34" charset="0"/>
              <a:buChar char="•"/>
            </a:pPr>
            <a:r>
              <a:rPr lang="en-GB" sz="2100" b="0" i="0" dirty="0">
                <a:solidFill>
                  <a:schemeClr val="tx1"/>
                </a:solidFill>
                <a:effectLst/>
              </a:rPr>
              <a:t>Always provide a meaningful label for any input field.</a:t>
            </a:r>
          </a:p>
          <a:p>
            <a:pPr marL="742950" lvl="1" indent="-285750" algn="just">
              <a:buFont typeface="Arial" panose="020B0604020202020204" pitchFamily="34" charset="0"/>
              <a:buChar char="•"/>
            </a:pPr>
            <a:r>
              <a:rPr lang="en-GB" sz="2100" b="0" i="0" dirty="0">
                <a:solidFill>
                  <a:schemeClr val="tx1"/>
                </a:solidFill>
                <a:effectLst/>
              </a:rPr>
              <a:t>Limit the length of the input field. This will visually emphasize the constraints for the field.</a:t>
            </a:r>
          </a:p>
          <a:p>
            <a:pPr marL="742950" lvl="1" indent="-285750" algn="just">
              <a:buFont typeface="Arial" panose="020B0604020202020204" pitchFamily="34" charset="0"/>
              <a:buChar char="•"/>
            </a:pPr>
            <a:r>
              <a:rPr lang="en-GB" sz="2100" dirty="0">
                <a:solidFill>
                  <a:schemeClr val="tx1"/>
                </a:solidFill>
              </a:rPr>
              <a:t>Do not use the Placeholder property as a label.</a:t>
            </a:r>
          </a:p>
          <a:p>
            <a:pPr marL="742950" lvl="1" indent="-285750" algn="just">
              <a:buFont typeface="Arial" panose="020B0604020202020204" pitchFamily="34" charset="0"/>
              <a:buChar char="•"/>
            </a:pPr>
            <a:r>
              <a:rPr lang="en-GB" sz="2100" b="0" i="0" dirty="0">
                <a:solidFill>
                  <a:schemeClr val="tx1"/>
                </a:solidFill>
                <a:effectLst/>
              </a:rPr>
              <a:t>Use the description property only for small fields with no placeholders(i.e. for currencies).</a:t>
            </a:r>
            <a:endParaRPr lang="en-IN" sz="2100" b="1" dirty="0">
              <a:solidFill>
                <a:schemeClr val="tx1"/>
              </a:solidFill>
            </a:endParaRPr>
          </a:p>
          <a:p>
            <a:pPr algn="just"/>
            <a:r>
              <a:rPr lang="en-IN" sz="2300" b="1" i="0" dirty="0">
                <a:solidFill>
                  <a:schemeClr val="accent5">
                    <a:lumMod val="75000"/>
                  </a:schemeClr>
                </a:solidFill>
                <a:effectLst/>
              </a:rPr>
              <a:t>Properties</a:t>
            </a:r>
          </a:p>
          <a:p>
            <a:pPr marL="1200150" lvl="2" indent="-285750" algn="just">
              <a:buFont typeface="Arial" panose="020B0604020202020204" pitchFamily="34" charset="0"/>
              <a:buChar char="•"/>
            </a:pPr>
            <a:r>
              <a:rPr lang="en-IN" sz="2100" i="0" dirty="0">
                <a:solidFill>
                  <a:schemeClr val="tx1"/>
                </a:solidFill>
                <a:effectLst/>
              </a:rPr>
              <a:t>editable/read-only</a:t>
            </a:r>
          </a:p>
          <a:p>
            <a:pPr marL="1200150" lvl="2" indent="-285750" algn="just">
              <a:buFont typeface="Arial" panose="020B0604020202020204" pitchFamily="34" charset="0"/>
              <a:buChar char="•"/>
            </a:pPr>
            <a:r>
              <a:rPr lang="en-IN" sz="2100" b="0" dirty="0">
                <a:solidFill>
                  <a:schemeClr val="tx1"/>
                </a:solidFill>
              </a:rPr>
              <a:t>enabled/disabled</a:t>
            </a:r>
          </a:p>
          <a:p>
            <a:pPr marL="1200150" lvl="2" indent="-285750" algn="just">
              <a:buFont typeface="Arial" panose="020B0604020202020204" pitchFamily="34" charset="0"/>
              <a:buChar char="•"/>
            </a:pPr>
            <a:r>
              <a:rPr lang="en-IN" sz="2100" i="0" dirty="0">
                <a:solidFill>
                  <a:schemeClr val="tx1"/>
                </a:solidFill>
                <a:effectLst/>
              </a:rPr>
              <a:t>Placeholder</a:t>
            </a:r>
          </a:p>
          <a:p>
            <a:pPr marL="1200150" lvl="2" indent="-285750" algn="just">
              <a:buFont typeface="Arial" panose="020B0604020202020204" pitchFamily="34" charset="0"/>
              <a:buChar char="•"/>
            </a:pPr>
            <a:r>
              <a:rPr lang="en-IN" sz="2100" dirty="0">
                <a:solidFill>
                  <a:schemeClr val="tx1"/>
                </a:solidFill>
              </a:rPr>
              <a:t>t</a:t>
            </a:r>
            <a:r>
              <a:rPr lang="en-IN" sz="2100" b="0" dirty="0">
                <a:solidFill>
                  <a:schemeClr val="tx1"/>
                </a:solidFill>
              </a:rPr>
              <a:t>ext direction</a:t>
            </a:r>
          </a:p>
          <a:p>
            <a:pPr marL="1200150" lvl="2" indent="-285750" algn="just">
              <a:buFont typeface="Arial" panose="020B0604020202020204" pitchFamily="34" charset="0"/>
              <a:buChar char="•"/>
            </a:pPr>
            <a:r>
              <a:rPr lang="en-IN" sz="2100" i="0" dirty="0">
                <a:solidFill>
                  <a:schemeClr val="tx1"/>
                </a:solidFill>
                <a:effectLst/>
              </a:rPr>
              <a:t>Value states</a:t>
            </a:r>
            <a:endParaRPr lang="en-GB" sz="2100" b="1" dirty="0">
              <a:solidFill>
                <a:schemeClr val="tx1"/>
              </a:solidFill>
            </a:endParaRPr>
          </a:p>
          <a:p>
            <a:pPr algn="l">
              <a:lnSpc>
                <a:spcPct val="100000"/>
              </a:lnSpc>
            </a:pPr>
            <a:r>
              <a:rPr lang="en-GB" sz="2000" b="1" dirty="0">
                <a:solidFill>
                  <a:schemeClr val="accent5">
                    <a:lumMod val="75000"/>
                  </a:schemeClr>
                </a:solidFill>
              </a:rPr>
              <a:t>	</a:t>
            </a:r>
            <a:endParaRPr lang="en-IN" sz="2200" b="1" dirty="0">
              <a:solidFill>
                <a:schemeClr val="accent5">
                  <a:lumMod val="75000"/>
                </a:schemeClr>
              </a:solidFill>
              <a:latin typeface="+mj-lt"/>
            </a:endParaRPr>
          </a:p>
          <a:p>
            <a:pPr algn="l">
              <a:lnSpc>
                <a:spcPct val="100000"/>
              </a:lnSpc>
            </a:pPr>
            <a:endParaRPr lang="en-IN" sz="2200" dirty="0">
              <a:solidFill>
                <a:schemeClr val="accent5">
                  <a:lumMod val="75000"/>
                </a:schemeClr>
              </a:solidFill>
            </a:endParaRPr>
          </a:p>
        </p:txBody>
      </p:sp>
    </p:spTree>
    <p:extLst>
      <p:ext uri="{BB962C8B-B14F-4D97-AF65-F5344CB8AC3E}">
        <p14:creationId xmlns:p14="http://schemas.microsoft.com/office/powerpoint/2010/main" val="1569134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E47EE32-7E8F-1665-5B80-518C7F267835}"/>
              </a:ext>
            </a:extLst>
          </p:cNvPr>
          <p:cNvSpPr>
            <a:spLocks noGrp="1"/>
          </p:cNvSpPr>
          <p:nvPr>
            <p:ph type="subTitle" idx="1"/>
          </p:nvPr>
        </p:nvSpPr>
        <p:spPr>
          <a:xfrm>
            <a:off x="654571" y="434715"/>
            <a:ext cx="10992786" cy="6115987"/>
          </a:xfrm>
        </p:spPr>
        <p:txBody>
          <a:bodyPr>
            <a:normAutofit fontScale="25000" lnSpcReduction="20000"/>
          </a:bodyPr>
          <a:lstStyle/>
          <a:p>
            <a:pPr algn="just"/>
            <a:r>
              <a:rPr lang="en-IN" sz="7200" b="1" dirty="0">
                <a:solidFill>
                  <a:schemeClr val="accent5">
                    <a:lumMod val="75000"/>
                  </a:schemeClr>
                </a:solidFill>
              </a:rPr>
              <a:t>Events</a:t>
            </a:r>
          </a:p>
          <a:p>
            <a:pPr marL="1200150" lvl="2" indent="-285750" algn="l">
              <a:buFont typeface="Arial" panose="020B0604020202020204" pitchFamily="34" charset="0"/>
              <a:buChar char="•"/>
            </a:pPr>
            <a:r>
              <a:rPr lang="en-IN" sz="7200" dirty="0" err="1">
                <a:solidFill>
                  <a:schemeClr val="tx1"/>
                </a:solidFill>
              </a:rPr>
              <a:t>liveChange</a:t>
            </a:r>
            <a:r>
              <a:rPr lang="en-IN" sz="7200" dirty="0">
                <a:solidFill>
                  <a:schemeClr val="tx1"/>
                </a:solidFill>
              </a:rPr>
              <a:t> - </a:t>
            </a:r>
            <a:r>
              <a:rPr lang="en-GB" sz="7200" b="0" i="0" dirty="0">
                <a:solidFill>
                  <a:schemeClr val="tx1"/>
                </a:solidFill>
                <a:effectLst/>
              </a:rPr>
              <a:t>Fired when the value of the input is changed by user interaction - each keystroke, 	          	          delete, paste, etc.</a:t>
            </a:r>
            <a:endParaRPr lang="en-IN" sz="7200" dirty="0">
              <a:solidFill>
                <a:schemeClr val="tx1"/>
              </a:solidFill>
            </a:endParaRPr>
          </a:p>
          <a:p>
            <a:pPr marL="1200150" lvl="2" indent="-285750" algn="just">
              <a:buFont typeface="Arial" panose="020B0604020202020204" pitchFamily="34" charset="0"/>
              <a:buChar char="•"/>
            </a:pPr>
            <a:r>
              <a:rPr lang="en-IN" sz="7200" i="0" dirty="0">
                <a:solidFill>
                  <a:schemeClr val="tx1"/>
                </a:solidFill>
                <a:effectLst/>
              </a:rPr>
              <a:t>Submit        -  This event is fired when user presses the Enter key on the Input.</a:t>
            </a:r>
            <a:endParaRPr lang="en-GB" sz="7200" dirty="0">
              <a:solidFill>
                <a:schemeClr val="tx1"/>
              </a:solidFill>
            </a:endParaRPr>
          </a:p>
          <a:p>
            <a:pPr marL="1200150" lvl="2" indent="-285750" algn="just">
              <a:buFont typeface="Arial" panose="020B0604020202020204" pitchFamily="34" charset="0"/>
              <a:buChar char="•"/>
            </a:pPr>
            <a:r>
              <a:rPr lang="en-GB" sz="7200" i="0" dirty="0" err="1">
                <a:solidFill>
                  <a:schemeClr val="tx1"/>
                </a:solidFill>
                <a:effectLst/>
              </a:rPr>
              <a:t>valueHelpRequest</a:t>
            </a:r>
            <a:r>
              <a:rPr lang="en-GB" sz="7200" dirty="0">
                <a:solidFill>
                  <a:schemeClr val="tx1"/>
                </a:solidFill>
              </a:rPr>
              <a:t> - </a:t>
            </a:r>
            <a:r>
              <a:rPr lang="en-GB" sz="7200" b="0" i="0" dirty="0">
                <a:solidFill>
                  <a:schemeClr val="tx1"/>
                </a:solidFill>
                <a:effectLst/>
              </a:rPr>
              <a:t>When the value help indicator is clicked, this event will be fired.</a:t>
            </a:r>
          </a:p>
          <a:p>
            <a:pPr algn="just"/>
            <a:r>
              <a:rPr lang="en-GB" sz="7200" b="1" dirty="0">
                <a:solidFill>
                  <a:schemeClr val="accent5">
                    <a:lumMod val="75000"/>
                  </a:schemeClr>
                </a:solidFill>
              </a:rPr>
              <a:t>Usage</a:t>
            </a:r>
          </a:p>
          <a:p>
            <a:pPr algn="just"/>
            <a:r>
              <a:rPr lang="en-GB" sz="7200" b="1" i="0" dirty="0">
                <a:solidFill>
                  <a:schemeClr val="tx1"/>
                </a:solidFill>
                <a:effectLst/>
              </a:rPr>
              <a:t>When to use : </a:t>
            </a:r>
            <a:r>
              <a:rPr lang="en-GB" sz="7200" b="0" i="0" dirty="0">
                <a:solidFill>
                  <a:schemeClr val="tx1"/>
                </a:solidFill>
                <a:effectLst/>
              </a:rPr>
              <a:t>Use the control for short inputs like emails, phones, passwords, fields for assisted value selection.</a:t>
            </a:r>
          </a:p>
          <a:p>
            <a:pPr algn="just"/>
            <a:r>
              <a:rPr lang="en-GB" sz="7200" b="1" i="0" dirty="0">
                <a:solidFill>
                  <a:schemeClr val="tx1"/>
                </a:solidFill>
                <a:effectLst/>
              </a:rPr>
              <a:t>When not to use:</a:t>
            </a:r>
            <a:r>
              <a:rPr lang="en-GB" sz="7200" b="0" i="0" dirty="0">
                <a:solidFill>
                  <a:schemeClr val="tx1"/>
                </a:solidFill>
                <a:effectLst/>
              </a:rPr>
              <a:t> Don't use the control for long texts, dates, designated search fields, fields for multiple selection.</a:t>
            </a:r>
            <a:endParaRPr lang="en-GB" sz="7200" b="1" i="0" dirty="0">
              <a:solidFill>
                <a:schemeClr val="tx1"/>
              </a:solidFill>
              <a:effectLst/>
            </a:endParaRPr>
          </a:p>
          <a:p>
            <a:pPr algn="just"/>
            <a:r>
              <a:rPr lang="en-GB" sz="7200" b="1" i="0" dirty="0">
                <a:solidFill>
                  <a:schemeClr val="accent5">
                    <a:lumMod val="75000"/>
                  </a:schemeClr>
                </a:solidFill>
                <a:effectLst/>
                <a:latin typeface="+mj-lt"/>
              </a:rPr>
              <a:t>Syntax :</a:t>
            </a:r>
          </a:p>
          <a:p>
            <a:pPr lvl="1" algn="just">
              <a:lnSpc>
                <a:spcPct val="170000"/>
              </a:lnSpc>
            </a:pPr>
            <a:r>
              <a:rPr lang="en-GB" sz="7200" b="1" dirty="0">
                <a:solidFill>
                  <a:schemeClr val="tx1"/>
                </a:solidFill>
                <a:latin typeface="+mj-lt"/>
              </a:rPr>
              <a:t>&lt;Input id=“</a:t>
            </a:r>
            <a:r>
              <a:rPr lang="en-GB" sz="7200" b="1" dirty="0" err="1">
                <a:solidFill>
                  <a:schemeClr val="tx1"/>
                </a:solidFill>
                <a:latin typeface="+mj-lt"/>
              </a:rPr>
              <a:t>idVH</a:t>
            </a:r>
            <a:r>
              <a:rPr lang="en-GB" sz="7200" b="1" dirty="0">
                <a:solidFill>
                  <a:schemeClr val="tx1"/>
                </a:solidFill>
                <a:latin typeface="+mj-lt"/>
              </a:rPr>
              <a:t>“ class="</a:t>
            </a:r>
            <a:r>
              <a:rPr lang="en-GB" sz="7200" b="1" dirty="0" err="1">
                <a:solidFill>
                  <a:schemeClr val="tx1"/>
                </a:solidFill>
                <a:latin typeface="+mj-lt"/>
              </a:rPr>
              <a:t>sapUiSmallMarginBottom"type</a:t>
            </a:r>
            <a:r>
              <a:rPr lang="en-GB" sz="7200" b="1" dirty="0">
                <a:solidFill>
                  <a:schemeClr val="tx1"/>
                </a:solidFill>
                <a:latin typeface="+mj-lt"/>
              </a:rPr>
              <a:t>="Text“ placeholder="Enter product“ 		     	</a:t>
            </a:r>
            <a:r>
              <a:rPr lang="en-GB" sz="7200" b="1" dirty="0" err="1">
                <a:solidFill>
                  <a:schemeClr val="tx1"/>
                </a:solidFill>
                <a:latin typeface="+mj-lt"/>
              </a:rPr>
              <a:t>showValueHelp</a:t>
            </a:r>
            <a:r>
              <a:rPr lang="en-GB" sz="7200" b="1" dirty="0">
                <a:solidFill>
                  <a:schemeClr val="tx1"/>
                </a:solidFill>
                <a:latin typeface="+mj-lt"/>
              </a:rPr>
              <a:t>="true“ </a:t>
            </a:r>
            <a:r>
              <a:rPr lang="en-GB" sz="7200" b="1" dirty="0" err="1">
                <a:solidFill>
                  <a:schemeClr val="tx1"/>
                </a:solidFill>
                <a:latin typeface="+mj-lt"/>
              </a:rPr>
              <a:t>valueHelpRequest</a:t>
            </a:r>
            <a:r>
              <a:rPr lang="en-GB" sz="7200" b="1" dirty="0">
                <a:solidFill>
                  <a:schemeClr val="tx1"/>
                </a:solidFill>
                <a:latin typeface="+mj-lt"/>
              </a:rPr>
              <a:t>="</a:t>
            </a:r>
            <a:r>
              <a:rPr lang="en-GB" sz="7200" b="1" dirty="0" err="1">
                <a:solidFill>
                  <a:schemeClr val="tx1"/>
                </a:solidFill>
                <a:latin typeface="+mj-lt"/>
              </a:rPr>
              <a:t>handleValueHelp</a:t>
            </a:r>
            <a:r>
              <a:rPr lang="en-GB" sz="7200" b="1" dirty="0">
                <a:solidFill>
                  <a:schemeClr val="tx1"/>
                </a:solidFill>
                <a:latin typeface="+mj-lt"/>
              </a:rPr>
              <a:t>"/&gt;</a:t>
            </a:r>
          </a:p>
          <a:p>
            <a:pPr algn="l"/>
            <a:r>
              <a:rPr lang="en-IN" sz="9600" b="1" u="sng" dirty="0">
                <a:solidFill>
                  <a:schemeClr val="accent5">
                    <a:lumMod val="75000"/>
                  </a:schemeClr>
                </a:solidFill>
                <a:latin typeface="+mj-lt"/>
              </a:rPr>
              <a:t>Select:</a:t>
            </a:r>
          </a:p>
          <a:p>
            <a:pPr algn="l"/>
            <a:r>
              <a:rPr lang="en-IN" sz="7200" b="1" dirty="0">
                <a:solidFill>
                  <a:schemeClr val="accent5">
                    <a:lumMod val="75000"/>
                  </a:schemeClr>
                </a:solidFill>
                <a:latin typeface="+mj-lt"/>
              </a:rPr>
              <a:t>	</a:t>
            </a:r>
            <a:r>
              <a:rPr lang="en-IN" sz="7200" dirty="0">
                <a:solidFill>
                  <a:schemeClr val="tx1"/>
                </a:solidFill>
              </a:rPr>
              <a:t>The </a:t>
            </a:r>
            <a:r>
              <a:rPr lang="en-IN" sz="7200" dirty="0" err="1">
                <a:solidFill>
                  <a:schemeClr val="tx1"/>
                </a:solidFill>
              </a:rPr>
              <a:t>sap.m.select</a:t>
            </a:r>
            <a:r>
              <a:rPr lang="en-IN" sz="7200" dirty="0">
                <a:solidFill>
                  <a:schemeClr val="tx1"/>
                </a:solidFill>
              </a:rPr>
              <a:t> control provides a list of items to select an item.</a:t>
            </a:r>
          </a:p>
          <a:p>
            <a:pPr algn="l"/>
            <a:r>
              <a:rPr lang="en-IN" sz="7200" b="1" dirty="0">
                <a:solidFill>
                  <a:schemeClr val="accent5">
                    <a:lumMod val="75000"/>
                  </a:schemeClr>
                </a:solidFill>
              </a:rPr>
              <a:t>Properties</a:t>
            </a:r>
          </a:p>
          <a:p>
            <a:pPr marL="742950" lvl="1" indent="-285750" algn="l">
              <a:buFont typeface="Arial" panose="020B0604020202020204" pitchFamily="34" charset="0"/>
              <a:buChar char="•"/>
            </a:pPr>
            <a:r>
              <a:rPr lang="en-IN" sz="7200" dirty="0" err="1">
                <a:solidFill>
                  <a:schemeClr val="tx1"/>
                </a:solidFill>
              </a:rPr>
              <a:t>selectedKey</a:t>
            </a:r>
            <a:endParaRPr lang="en-IN" sz="7200" dirty="0">
              <a:solidFill>
                <a:schemeClr val="tx1"/>
              </a:solidFill>
            </a:endParaRPr>
          </a:p>
          <a:p>
            <a:pPr marL="742950" lvl="1" indent="-285750" algn="l">
              <a:buFont typeface="Arial" panose="020B0604020202020204" pitchFamily="34" charset="0"/>
              <a:buChar char="•"/>
            </a:pPr>
            <a:r>
              <a:rPr lang="en-IN" sz="7200" dirty="0">
                <a:solidFill>
                  <a:schemeClr val="tx1"/>
                </a:solidFill>
              </a:rPr>
              <a:t>name</a:t>
            </a:r>
          </a:p>
          <a:p>
            <a:pPr marL="742950" lvl="1" indent="-285750" algn="l">
              <a:buFont typeface="Arial" panose="020B0604020202020204" pitchFamily="34" charset="0"/>
              <a:buChar char="•"/>
            </a:pPr>
            <a:r>
              <a:rPr lang="en-IN" sz="7200" dirty="0">
                <a:solidFill>
                  <a:schemeClr val="tx1"/>
                </a:solidFill>
              </a:rPr>
              <a:t>required</a:t>
            </a:r>
          </a:p>
          <a:p>
            <a:pPr marL="742950" lvl="1" indent="-285750" algn="l">
              <a:buFont typeface="Arial" panose="020B0604020202020204" pitchFamily="34" charset="0"/>
              <a:buChar char="•"/>
            </a:pPr>
            <a:r>
              <a:rPr lang="en-IN" sz="7200" dirty="0">
                <a:solidFill>
                  <a:schemeClr val="tx1"/>
                </a:solidFill>
              </a:rPr>
              <a:t>editable</a:t>
            </a:r>
          </a:p>
          <a:p>
            <a:pPr marL="742950" lvl="1" indent="-285750" algn="l">
              <a:buFont typeface="Arial" panose="020B0604020202020204" pitchFamily="34" charset="0"/>
              <a:buChar char="•"/>
            </a:pPr>
            <a:r>
              <a:rPr lang="en-IN" sz="7200" dirty="0">
                <a:solidFill>
                  <a:schemeClr val="tx1"/>
                </a:solidFill>
              </a:rPr>
              <a:t>enabled</a:t>
            </a:r>
          </a:p>
          <a:p>
            <a:pPr algn="l"/>
            <a:endParaRPr lang="en-IN" sz="4500" dirty="0">
              <a:solidFill>
                <a:schemeClr val="accent5">
                  <a:lumMod val="75000"/>
                </a:schemeClr>
              </a:solidFill>
            </a:endParaRPr>
          </a:p>
          <a:p>
            <a:pPr marL="742950" lvl="1" indent="-285750">
              <a:buFont typeface="Arial" panose="020B0604020202020204" pitchFamily="34" charset="0"/>
              <a:buChar char="•"/>
            </a:pPr>
            <a:endParaRPr lang="en-IN" dirty="0">
              <a:solidFill>
                <a:schemeClr val="accent5">
                  <a:lumMod val="75000"/>
                </a:schemeClr>
              </a:solidFill>
              <a:latin typeface="+mj-lt"/>
            </a:endParaRPr>
          </a:p>
          <a:p>
            <a:pPr marL="742950" lvl="1" indent="-285750">
              <a:buFont typeface="Arial" panose="020B0604020202020204" pitchFamily="34" charset="0"/>
              <a:buChar char="•"/>
            </a:pPr>
            <a:endParaRPr lang="en-IN" dirty="0">
              <a:solidFill>
                <a:schemeClr val="accent5">
                  <a:lumMod val="75000"/>
                </a:schemeClr>
              </a:solidFill>
              <a:latin typeface="+mj-lt"/>
            </a:endParaRPr>
          </a:p>
          <a:p>
            <a:pPr marL="742950" lvl="1" indent="-285750">
              <a:buFont typeface="Arial" panose="020B0604020202020204" pitchFamily="34" charset="0"/>
              <a:buChar char="•"/>
            </a:pPr>
            <a:endParaRPr lang="en-IN" dirty="0">
              <a:solidFill>
                <a:schemeClr val="accent5">
                  <a:lumMod val="75000"/>
                </a:schemeClr>
              </a:solidFill>
              <a:latin typeface="+mj-lt"/>
            </a:endParaRPr>
          </a:p>
          <a:p>
            <a:pPr marL="742950" lvl="1" indent="-285750">
              <a:buFont typeface="Arial" panose="020B0604020202020204" pitchFamily="34" charset="0"/>
              <a:buChar char="•"/>
            </a:pPr>
            <a:endParaRPr lang="en-IN" dirty="0">
              <a:solidFill>
                <a:schemeClr val="accent5">
                  <a:lumMod val="75000"/>
                </a:schemeClr>
              </a:solidFill>
              <a:latin typeface="+mj-lt"/>
            </a:endParaRPr>
          </a:p>
          <a:p>
            <a:pPr algn="just"/>
            <a:endParaRPr lang="en-IN" dirty="0"/>
          </a:p>
        </p:txBody>
      </p:sp>
    </p:spTree>
    <p:extLst>
      <p:ext uri="{BB962C8B-B14F-4D97-AF65-F5344CB8AC3E}">
        <p14:creationId xmlns:p14="http://schemas.microsoft.com/office/powerpoint/2010/main" val="1649118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3333" y="374753"/>
            <a:ext cx="11129054" cy="6278642"/>
          </a:xfrm>
          <a:prstGeom prst="rect">
            <a:avLst/>
          </a:prstGeom>
          <a:noFill/>
        </p:spPr>
        <p:txBody>
          <a:bodyPr wrap="square" lIns="91440" tIns="45720" rIns="91440" bIns="45720" rtlCol="0" anchor="t">
            <a:spAutoFit/>
          </a:bodyPr>
          <a:lstStyle/>
          <a:p>
            <a:pPr algn="l"/>
            <a:r>
              <a:rPr lang="en-IN" b="1" dirty="0">
                <a:solidFill>
                  <a:schemeClr val="accent5">
                    <a:lumMod val="75000"/>
                  </a:schemeClr>
                </a:solidFill>
              </a:rPr>
              <a:t>Events</a:t>
            </a:r>
          </a:p>
          <a:p>
            <a:pPr marL="742950" lvl="1" indent="-285750" algn="l">
              <a:buFont typeface="Arial" panose="020B0604020202020204" pitchFamily="34" charset="0"/>
              <a:buChar char="•"/>
            </a:pPr>
            <a:r>
              <a:rPr lang="en-IN" dirty="0"/>
              <a:t>Change   -    The event is fired when the value in the selection field is changed.</a:t>
            </a:r>
          </a:p>
          <a:p>
            <a:pPr marL="742950" lvl="1" indent="-285750" algn="l">
              <a:buFont typeface="Arial" panose="020B0604020202020204" pitchFamily="34" charset="0"/>
              <a:buChar char="•"/>
            </a:pPr>
            <a:r>
              <a:rPr lang="en-IN" dirty="0" err="1"/>
              <a:t>liveChange</a:t>
            </a:r>
            <a:r>
              <a:rPr lang="en-IN" dirty="0"/>
              <a:t>  -  Fires when the user navigates through the select items. It’s also fired on a revert currently selected item</a:t>
            </a:r>
          </a:p>
          <a:p>
            <a:endParaRPr lang="en-IN" b="1" dirty="0">
              <a:cs typeface="Consolas" panose="020B0609020204030204" pitchFamily="49" charset="0"/>
            </a:endParaRPr>
          </a:p>
          <a:p>
            <a:r>
              <a:rPr lang="en-IN" sz="2400" b="1" u="sng" dirty="0" err="1">
                <a:solidFill>
                  <a:schemeClr val="accent5">
                    <a:lumMod val="75000"/>
                  </a:schemeClr>
                </a:solidFill>
                <a:latin typeface="+mj-lt"/>
                <a:cs typeface="Consolas" panose="020B0609020204030204" pitchFamily="49" charset="0"/>
              </a:rPr>
              <a:t>ComboBox</a:t>
            </a:r>
            <a:r>
              <a:rPr lang="en-IN" sz="2400" b="1" u="sng" dirty="0">
                <a:solidFill>
                  <a:schemeClr val="accent5">
                    <a:lumMod val="75000"/>
                  </a:schemeClr>
                </a:solidFill>
                <a:latin typeface="+mj-lt"/>
                <a:cs typeface="Consolas" panose="020B0609020204030204" pitchFamily="49" charset="0"/>
              </a:rPr>
              <a:t> :</a:t>
            </a:r>
          </a:p>
          <a:p>
            <a:r>
              <a:rPr lang="en-IN" dirty="0">
                <a:cs typeface="Consolas" panose="020B0609020204030204" pitchFamily="49" charset="0"/>
              </a:rPr>
              <a:t>		</a:t>
            </a:r>
            <a:r>
              <a:rPr lang="en-GB" b="0" i="0" dirty="0">
                <a:solidFill>
                  <a:srgbClr val="1D2D3E"/>
                </a:solidFill>
                <a:effectLst/>
                <a:latin typeface="72" panose="020B0503030000000003" pitchFamily="34" charset="0"/>
              </a:rPr>
              <a:t> </a:t>
            </a:r>
            <a:r>
              <a:rPr lang="en-GB" b="0" i="0" dirty="0">
                <a:solidFill>
                  <a:srgbClr val="1D2D3E"/>
                </a:solidFill>
                <a:effectLst/>
              </a:rPr>
              <a:t>A drop-down list for selecting and filtering values.</a:t>
            </a:r>
            <a:endParaRPr lang="en-GB" dirty="0">
              <a:solidFill>
                <a:srgbClr val="1D2D3E"/>
              </a:solidFill>
              <a:cs typeface="Consolas" panose="020B0609020204030204" pitchFamily="49" charset="0"/>
            </a:endParaRPr>
          </a:p>
          <a:p>
            <a:r>
              <a:rPr lang="en-IN" b="1" i="0" dirty="0">
                <a:solidFill>
                  <a:schemeClr val="accent5">
                    <a:lumMod val="75000"/>
                  </a:schemeClr>
                </a:solidFill>
                <a:effectLst/>
              </a:rPr>
              <a:t>Overview</a:t>
            </a:r>
          </a:p>
          <a:p>
            <a:r>
              <a:rPr lang="en-GB" b="0" i="0" dirty="0">
                <a:solidFill>
                  <a:srgbClr val="1D2D3E"/>
                </a:solidFill>
                <a:effectLst/>
              </a:rPr>
              <a:t>The control represents a drop-down menu with a list of the available options and a text input field to narrow down the options.</a:t>
            </a:r>
          </a:p>
          <a:p>
            <a:endParaRPr lang="en-GB" b="0" i="0" dirty="0">
              <a:solidFill>
                <a:srgbClr val="1D2D3E"/>
              </a:solidFill>
              <a:effectLst/>
            </a:endParaRPr>
          </a:p>
          <a:p>
            <a:r>
              <a:rPr lang="en-GB" b="1" dirty="0">
                <a:solidFill>
                  <a:schemeClr val="accent5">
                    <a:lumMod val="75000"/>
                  </a:schemeClr>
                </a:solidFill>
              </a:rPr>
              <a:t>Usage :</a:t>
            </a:r>
          </a:p>
          <a:p>
            <a:pPr algn="l"/>
            <a:r>
              <a:rPr lang="en-GB" b="1" i="0" dirty="0">
                <a:solidFill>
                  <a:schemeClr val="accent5">
                    <a:lumMod val="75000"/>
                  </a:schemeClr>
                </a:solidFill>
                <a:effectLst/>
              </a:rPr>
              <a:t>When to use:</a:t>
            </a:r>
          </a:p>
          <a:p>
            <a:pPr marL="742950" lvl="1" indent="-285750">
              <a:buFont typeface="Arial" panose="020B0604020202020204" pitchFamily="34" charset="0"/>
              <a:buChar char="•"/>
            </a:pPr>
            <a:r>
              <a:rPr lang="en-GB" b="0" i="0" dirty="0">
                <a:solidFill>
                  <a:srgbClr val="1D2D3E"/>
                </a:solidFill>
                <a:effectLst/>
              </a:rPr>
              <a:t>You need to select only one item in a long list of options (between 13 and 200) or your custom user input.</a:t>
            </a:r>
          </a:p>
          <a:p>
            <a:pPr algn="l"/>
            <a:r>
              <a:rPr lang="en-GB" b="1" i="0" dirty="0">
                <a:solidFill>
                  <a:schemeClr val="accent5">
                    <a:lumMod val="75000"/>
                  </a:schemeClr>
                </a:solidFill>
                <a:effectLst/>
              </a:rPr>
              <a:t>When not to use:</a:t>
            </a:r>
          </a:p>
          <a:p>
            <a:pPr marL="742950" lvl="1" indent="-285750">
              <a:buFont typeface="Arial" panose="020B0604020202020204" pitchFamily="34" charset="0"/>
              <a:buChar char="•"/>
            </a:pPr>
            <a:r>
              <a:rPr lang="en-GB" b="0" i="0" dirty="0">
                <a:solidFill>
                  <a:srgbClr val="1D2D3E"/>
                </a:solidFill>
                <a:effectLst/>
              </a:rPr>
              <a:t>You need to select between only two options. Use a </a:t>
            </a:r>
            <a:r>
              <a:rPr lang="en-GB" b="0" i="0" dirty="0">
                <a:solidFill>
                  <a:srgbClr val="0070B1"/>
                </a:solidFill>
                <a:effectLst/>
                <a:hlinkClick r:id="rId2"/>
              </a:rPr>
              <a:t>switch</a:t>
            </a:r>
            <a:r>
              <a:rPr lang="en-GB" b="0" i="0" dirty="0">
                <a:solidFill>
                  <a:srgbClr val="1D2D3E"/>
                </a:solidFill>
                <a:effectLst/>
              </a:rPr>
              <a:t> control instead.</a:t>
            </a:r>
          </a:p>
          <a:p>
            <a:pPr marL="742950" lvl="1" indent="-285750">
              <a:buFont typeface="Arial" panose="020B0604020202020204" pitchFamily="34" charset="0"/>
              <a:buChar char="•"/>
            </a:pPr>
            <a:r>
              <a:rPr lang="en-GB" b="0" i="0" dirty="0">
                <a:solidFill>
                  <a:srgbClr val="1D2D3E"/>
                </a:solidFill>
                <a:effectLst/>
              </a:rPr>
              <a:t>You need to select between up to 12 options. Use a </a:t>
            </a:r>
            <a:r>
              <a:rPr lang="en-GB" b="0" i="0" dirty="0">
                <a:solidFill>
                  <a:srgbClr val="0070B1"/>
                </a:solidFill>
                <a:effectLst/>
                <a:hlinkClick r:id="rId3"/>
              </a:rPr>
              <a:t>select</a:t>
            </a:r>
            <a:r>
              <a:rPr lang="en-GB" b="0" i="0" dirty="0">
                <a:solidFill>
                  <a:srgbClr val="1D2D3E"/>
                </a:solidFill>
                <a:effectLst/>
              </a:rPr>
              <a:t> control instead.</a:t>
            </a:r>
          </a:p>
          <a:p>
            <a:pPr marL="742950" lvl="1" indent="-285750">
              <a:buFont typeface="Arial" panose="020B0604020202020204" pitchFamily="34" charset="0"/>
              <a:buChar char="•"/>
            </a:pPr>
            <a:r>
              <a:rPr lang="en-GB" b="0" i="0" dirty="0">
                <a:solidFill>
                  <a:srgbClr val="1D2D3E"/>
                </a:solidFill>
                <a:effectLst/>
              </a:rPr>
              <a:t>You need to select between more than 200 options. Use a </a:t>
            </a:r>
            <a:r>
              <a:rPr lang="en-GB" b="0" i="0" dirty="0">
                <a:solidFill>
                  <a:srgbClr val="0070B1"/>
                </a:solidFill>
                <a:effectLst/>
                <a:hlinkClick r:id="rId4"/>
              </a:rPr>
              <a:t>input</a:t>
            </a:r>
            <a:r>
              <a:rPr lang="en-GB" b="0" i="0" dirty="0">
                <a:solidFill>
                  <a:srgbClr val="1D2D3E"/>
                </a:solidFill>
                <a:effectLst/>
              </a:rPr>
              <a:t> control with value help instead.</a:t>
            </a:r>
          </a:p>
          <a:p>
            <a:r>
              <a:rPr lang="en-GB" b="1" dirty="0">
                <a:solidFill>
                  <a:schemeClr val="accent5">
                    <a:lumMod val="75000"/>
                  </a:schemeClr>
                </a:solidFill>
              </a:rPr>
              <a:t>Properties</a:t>
            </a:r>
          </a:p>
          <a:p>
            <a:pPr marL="742950" lvl="1" indent="-285750">
              <a:buFont typeface="Arial" panose="020B0604020202020204" pitchFamily="34" charset="0"/>
              <a:buChar char="•"/>
            </a:pPr>
            <a:r>
              <a:rPr lang="en-GB" i="0" dirty="0" err="1">
                <a:effectLst/>
              </a:rPr>
              <a:t>selectedKey</a:t>
            </a:r>
            <a:endParaRPr lang="en-GB" i="0" dirty="0">
              <a:effectLst/>
            </a:endParaRPr>
          </a:p>
          <a:p>
            <a:pPr marL="742950" lvl="1" indent="-285750">
              <a:buFont typeface="Arial" panose="020B0604020202020204" pitchFamily="34" charset="0"/>
              <a:buChar char="•"/>
            </a:pPr>
            <a:r>
              <a:rPr lang="en-GB" dirty="0" err="1"/>
              <a:t>filterSecondaryValues</a:t>
            </a:r>
            <a:endParaRPr lang="en-US" b="1" dirty="0">
              <a:solidFill>
                <a:srgbClr val="FF0000"/>
              </a:solidFill>
              <a:cs typeface="Consolas" panose="020B0609020204030204" pitchFamily="49" charset="0"/>
            </a:endParaRPr>
          </a:p>
          <a:p>
            <a:endParaRPr lang="en-US" b="1" dirty="0">
              <a:solidFill>
                <a:srgbClr val="FF0000"/>
              </a:solidFill>
              <a:cs typeface="Consolas" panose="020B0609020204030204" pitchFamily="49" charset="0"/>
            </a:endParaRPr>
          </a:p>
        </p:txBody>
      </p:sp>
    </p:spTree>
    <p:extLst>
      <p:ext uri="{BB962C8B-B14F-4D97-AF65-F5344CB8AC3E}">
        <p14:creationId xmlns:p14="http://schemas.microsoft.com/office/powerpoint/2010/main" val="1161446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74557" y="578558"/>
            <a:ext cx="10664966" cy="7201972"/>
          </a:xfrm>
          <a:prstGeom prst="rect">
            <a:avLst/>
          </a:prstGeom>
          <a:noFill/>
        </p:spPr>
        <p:txBody>
          <a:bodyPr wrap="square" lIns="91440" tIns="45720" rIns="91440" bIns="45720" rtlCol="0" anchor="t">
            <a:spAutoFit/>
          </a:bodyPr>
          <a:lstStyle/>
          <a:p>
            <a:r>
              <a:rPr lang="en-US" b="1" dirty="0">
                <a:solidFill>
                  <a:schemeClr val="accent5">
                    <a:lumMod val="75000"/>
                  </a:schemeClr>
                </a:solidFill>
                <a:cs typeface="Consolas" panose="020B0609020204030204" pitchFamily="49" charset="0"/>
              </a:rPr>
              <a:t>Events</a:t>
            </a:r>
          </a:p>
          <a:p>
            <a:pPr marL="742950" lvl="1" indent="-285750">
              <a:buFont typeface="Arial" panose="020B0604020202020204" pitchFamily="34" charset="0"/>
              <a:buChar char="•"/>
            </a:pPr>
            <a:r>
              <a:rPr lang="en-US" dirty="0">
                <a:solidFill>
                  <a:schemeClr val="accent5">
                    <a:lumMod val="75000"/>
                  </a:schemeClr>
                </a:solidFill>
                <a:cs typeface="Consolas" panose="020B0609020204030204" pitchFamily="49" charset="0"/>
              </a:rPr>
              <a:t>Change</a:t>
            </a:r>
            <a:r>
              <a:rPr lang="en-US" b="1" dirty="0">
                <a:solidFill>
                  <a:schemeClr val="accent5">
                    <a:lumMod val="75000"/>
                  </a:schemeClr>
                </a:solidFill>
                <a:cs typeface="Consolas" panose="020B0609020204030204" pitchFamily="49" charset="0"/>
              </a:rPr>
              <a:t>   -   		</a:t>
            </a:r>
            <a:r>
              <a:rPr lang="en-US" dirty="0">
                <a:cs typeface="Consolas" panose="020B0609020204030204" pitchFamily="49" charset="0"/>
              </a:rPr>
              <a:t>The event is fired when the value in the text input field is changed</a:t>
            </a:r>
          </a:p>
          <a:p>
            <a:pPr marL="742950" lvl="1" indent="-285750">
              <a:buFont typeface="Arial" panose="020B0604020202020204" pitchFamily="34" charset="0"/>
              <a:buChar char="•"/>
            </a:pPr>
            <a:r>
              <a:rPr lang="en-US" dirty="0" err="1">
                <a:solidFill>
                  <a:schemeClr val="accent5">
                    <a:lumMod val="75000"/>
                  </a:schemeClr>
                </a:solidFill>
                <a:cs typeface="Consolas" panose="020B0609020204030204" pitchFamily="49" charset="0"/>
              </a:rPr>
              <a:t>selectionChange</a:t>
            </a:r>
            <a:r>
              <a:rPr lang="en-US" dirty="0">
                <a:solidFill>
                  <a:schemeClr val="accent5">
                    <a:lumMod val="75000"/>
                  </a:schemeClr>
                </a:solidFill>
                <a:cs typeface="Consolas" panose="020B0609020204030204" pitchFamily="49" charset="0"/>
              </a:rPr>
              <a:t>  -  	</a:t>
            </a:r>
            <a:r>
              <a:rPr lang="en-GB" b="0" i="0" dirty="0">
                <a:solidFill>
                  <a:srgbClr val="1D2D3E"/>
                </a:solidFill>
                <a:effectLst/>
              </a:rPr>
              <a:t>This event is fired when the user types something that matches with an item in the 			list; it is also fired when the user presses on a list item, or when navigating via 				keyboard.</a:t>
            </a:r>
          </a:p>
          <a:p>
            <a:endParaRPr lang="en-US" dirty="0">
              <a:solidFill>
                <a:schemeClr val="accent5">
                  <a:lumMod val="75000"/>
                </a:schemeClr>
              </a:solidFill>
              <a:cs typeface="Consolas" panose="020B0609020204030204" pitchFamily="49" charset="0"/>
            </a:endParaRPr>
          </a:p>
          <a:p>
            <a:r>
              <a:rPr lang="en-US" sz="2400" b="1" u="sng" dirty="0">
                <a:solidFill>
                  <a:schemeClr val="accent5">
                    <a:lumMod val="75000"/>
                  </a:schemeClr>
                </a:solidFill>
                <a:latin typeface="+mj-lt"/>
                <a:cs typeface="Consolas" panose="020B0609020204030204" pitchFamily="49" charset="0"/>
              </a:rPr>
              <a:t>Buttons :</a:t>
            </a:r>
          </a:p>
          <a:p>
            <a:r>
              <a:rPr lang="en-US" sz="2400" dirty="0">
                <a:solidFill>
                  <a:schemeClr val="accent5">
                    <a:lumMod val="75000"/>
                  </a:schemeClr>
                </a:solidFill>
                <a:latin typeface="+mj-lt"/>
                <a:cs typeface="Consolas" panose="020B0609020204030204" pitchFamily="49" charset="0"/>
              </a:rPr>
              <a:t>	</a:t>
            </a:r>
            <a:r>
              <a:rPr lang="en-US" dirty="0">
                <a:cs typeface="Consolas" panose="020B0609020204030204" pitchFamily="49" charset="0"/>
              </a:rPr>
              <a:t>Enables users to trigger actions</a:t>
            </a:r>
          </a:p>
          <a:p>
            <a:r>
              <a:rPr lang="en-US" b="1" dirty="0">
                <a:solidFill>
                  <a:schemeClr val="accent5">
                    <a:lumMod val="75000"/>
                  </a:schemeClr>
                </a:solidFill>
                <a:cs typeface="Consolas" panose="020B0609020204030204" pitchFamily="49" charset="0"/>
              </a:rPr>
              <a:t>Overview</a:t>
            </a:r>
          </a:p>
          <a:p>
            <a:r>
              <a:rPr lang="en-US" dirty="0">
                <a:cs typeface="Consolas" panose="020B0609020204030204" pitchFamily="49" charset="0"/>
              </a:rPr>
              <a:t>The user triggers an action by clicking or tapping the button or by pressing certain keyboard keys such as Enter.</a:t>
            </a:r>
          </a:p>
          <a:p>
            <a:r>
              <a:rPr lang="en-IN" b="1" i="0" dirty="0">
                <a:solidFill>
                  <a:schemeClr val="accent5">
                    <a:lumMod val="75000"/>
                  </a:schemeClr>
                </a:solidFill>
                <a:effectLst/>
                <a:latin typeface="72" panose="020B0503030000000003" pitchFamily="34" charset="0"/>
              </a:rPr>
              <a:t>Usage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rgbClr val="1D2D3E"/>
                </a:solidFill>
                <a:effectLst/>
                <a:cs typeface="72" panose="020B0503030000000003" pitchFamily="34" charset="0"/>
              </a:rPr>
              <a:t>For the Button UI, you can define text, icon, or both. You can also specify whether the text or the icon is displayed first.</a:t>
            </a:r>
            <a:endParaRPr kumimoji="0" lang="en-US" altLang="en-US"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rgbClr val="1D2D3E"/>
                </a:solidFill>
                <a:effectLst/>
                <a:cs typeface="72" panose="020B0503030000000003" pitchFamily="34" charset="0"/>
              </a:rPr>
              <a:t>You can choose from a set of predefined </a:t>
            </a:r>
            <a:r>
              <a:rPr kumimoji="0" lang="en-US" altLang="en-US" i="0" u="none" strike="noStrike" cap="none" normalizeH="0" baseline="0" dirty="0" err="1">
                <a:ln>
                  <a:noFill/>
                </a:ln>
                <a:solidFill>
                  <a:srgbClr val="0070B1"/>
                </a:solidFill>
                <a:effectLst/>
                <a:cs typeface="72" panose="020B0503030000000003" pitchFamily="34" charset="0"/>
                <a:hlinkClick r:id="rId2"/>
              </a:rPr>
              <a:t>ButtonTypes</a:t>
            </a:r>
            <a:r>
              <a:rPr kumimoji="0" lang="en-US" altLang="en-US" i="0" u="none" strike="noStrike" cap="none" normalizeH="0" baseline="0" dirty="0">
                <a:ln>
                  <a:noFill/>
                </a:ln>
                <a:solidFill>
                  <a:srgbClr val="1D2D3E"/>
                </a:solidFill>
                <a:effectLst/>
                <a:cs typeface="72" panose="020B0503030000000003" pitchFamily="34" charset="0"/>
              </a:rPr>
              <a:t> that offer different styling to correspond to the triggered action.</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chemeClr val="accent5">
                    <a:lumMod val="75000"/>
                  </a:schemeClr>
                </a:solidFill>
                <a:cs typeface="72" panose="020B0503030000000003" pitchFamily="34" charset="0"/>
              </a:rPr>
              <a:t>Properties</a:t>
            </a:r>
          </a:p>
          <a:p>
            <a:pPr marL="742950" lvl="1" indent="-285750" eaLnBrk="0" fontAlgn="base" hangingPunct="0">
              <a:spcBef>
                <a:spcPct val="0"/>
              </a:spcBef>
              <a:spcAft>
                <a:spcPct val="0"/>
              </a:spcAft>
              <a:buFont typeface="Arial" panose="020B0604020202020204" pitchFamily="34" charset="0"/>
              <a:buChar char="•"/>
            </a:pPr>
            <a:r>
              <a:rPr lang="en-US" altLang="en-US" b="1" dirty="0">
                <a:solidFill>
                  <a:schemeClr val="accent5">
                    <a:lumMod val="75000"/>
                  </a:schemeClr>
                </a:solidFill>
                <a:cs typeface="72" panose="020B0503030000000003" pitchFamily="34" charset="0"/>
              </a:rPr>
              <a:t>icon</a:t>
            </a:r>
          </a:p>
          <a:p>
            <a:pPr marL="742950" lvl="1" indent="-285750" eaLnBrk="0" fontAlgn="base" hangingPunct="0">
              <a:spcBef>
                <a:spcPct val="0"/>
              </a:spcBef>
              <a:spcAft>
                <a:spcPct val="0"/>
              </a:spcAft>
              <a:buFont typeface="Arial" panose="020B0604020202020204" pitchFamily="34" charset="0"/>
              <a:buChar char="•"/>
            </a:pPr>
            <a:r>
              <a:rPr kumimoji="0" lang="en-US" altLang="en-US" b="1" i="0" u="none" strike="noStrike" cap="none" normalizeH="0" baseline="0" dirty="0" err="1">
                <a:ln>
                  <a:noFill/>
                </a:ln>
                <a:solidFill>
                  <a:schemeClr val="accent5">
                    <a:lumMod val="75000"/>
                  </a:schemeClr>
                </a:solidFill>
                <a:effectLst/>
                <a:cs typeface="72" panose="020B0503030000000003" pitchFamily="34" charset="0"/>
              </a:rPr>
              <a:t>iconFirst</a:t>
            </a:r>
            <a:endParaRPr kumimoji="0" lang="en-US" altLang="en-US" b="1" i="0" u="none" strike="noStrike" cap="none" normalizeH="0" baseline="0" dirty="0">
              <a:ln>
                <a:noFill/>
              </a:ln>
              <a:solidFill>
                <a:schemeClr val="accent5">
                  <a:lumMod val="75000"/>
                </a:schemeClr>
              </a:solidFill>
              <a:effectLst/>
              <a:cs typeface="72" panose="020B0503030000000003" pitchFamily="34" charset="0"/>
            </a:endParaRPr>
          </a:p>
          <a:p>
            <a:pPr marL="742950" lvl="1" indent="-285750" eaLnBrk="0" fontAlgn="base" hangingPunct="0">
              <a:spcBef>
                <a:spcPct val="0"/>
              </a:spcBef>
              <a:spcAft>
                <a:spcPct val="0"/>
              </a:spcAft>
              <a:buFont typeface="Arial" panose="020B0604020202020204" pitchFamily="34" charset="0"/>
              <a:buChar char="•"/>
            </a:pPr>
            <a:r>
              <a:rPr lang="en-US" altLang="en-US" b="1" dirty="0">
                <a:solidFill>
                  <a:schemeClr val="accent5">
                    <a:lumMod val="75000"/>
                  </a:schemeClr>
                </a:solidFill>
                <a:cs typeface="72" panose="020B0503030000000003" pitchFamily="34" charset="0"/>
              </a:rPr>
              <a:t>text</a:t>
            </a:r>
          </a:p>
          <a:p>
            <a:pPr marL="742950" lvl="1" indent="-285750" eaLnBrk="0" fontAlgn="base" hangingPunct="0">
              <a:spcBef>
                <a:spcPct val="0"/>
              </a:spcBef>
              <a:spcAft>
                <a:spcPct val="0"/>
              </a:spcAft>
              <a:buFont typeface="Arial" panose="020B0604020202020204" pitchFamily="34" charset="0"/>
              <a:buChar char="•"/>
            </a:pPr>
            <a:r>
              <a:rPr kumimoji="0" lang="en-US" altLang="en-US" b="1" i="0" u="none" strike="noStrike" cap="none" normalizeH="0" baseline="0" dirty="0">
                <a:ln>
                  <a:noFill/>
                </a:ln>
                <a:solidFill>
                  <a:schemeClr val="accent5">
                    <a:lumMod val="75000"/>
                  </a:schemeClr>
                </a:solidFill>
                <a:effectLst/>
                <a:cs typeface="72" panose="020B0503030000000003" pitchFamily="34" charset="0"/>
              </a:rPr>
              <a:t>type</a:t>
            </a:r>
          </a:p>
          <a:p>
            <a:pPr lvl="1" eaLnBrk="0" fontAlgn="base" hangingPunct="0">
              <a:spcBef>
                <a:spcPct val="0"/>
              </a:spcBef>
              <a:spcAft>
                <a:spcPct val="0"/>
              </a:spcAft>
            </a:pPr>
            <a:endParaRPr kumimoji="0" lang="en-US" altLang="en-US" b="1" i="0" u="none" strike="noStrike" cap="none" normalizeH="0" baseline="0" dirty="0">
              <a:ln>
                <a:noFill/>
              </a:ln>
              <a:solidFill>
                <a:schemeClr val="accent5">
                  <a:lumMod val="75000"/>
                </a:schemeClr>
              </a:solidFill>
              <a:effectLst/>
            </a:endParaRPr>
          </a:p>
          <a:p>
            <a:endParaRPr lang="en-IN" b="1" dirty="0">
              <a:solidFill>
                <a:schemeClr val="accent5">
                  <a:lumMod val="75000"/>
                </a:schemeClr>
              </a:solidFill>
              <a:latin typeface="72" panose="020B0503030000000003" pitchFamily="34" charset="0"/>
            </a:endParaRPr>
          </a:p>
          <a:p>
            <a:endParaRPr lang="en-IN" b="1" i="0" dirty="0">
              <a:solidFill>
                <a:schemeClr val="accent5">
                  <a:lumMod val="75000"/>
                </a:schemeClr>
              </a:solidFill>
              <a:effectLst/>
              <a:latin typeface="72" panose="020B0503030000000003" pitchFamily="34" charset="0"/>
            </a:endParaRPr>
          </a:p>
          <a:p>
            <a:endParaRPr lang="en-IN" b="1" i="0" dirty="0">
              <a:solidFill>
                <a:schemeClr val="accent5">
                  <a:lumMod val="75000"/>
                </a:schemeClr>
              </a:solidFill>
              <a:effectLst/>
              <a:latin typeface="72" panose="020B0503030000000003" pitchFamily="34" charset="0"/>
            </a:endParaRPr>
          </a:p>
          <a:p>
            <a:endParaRPr lang="en-US" dirty="0">
              <a:cs typeface="Consolas" panose="020B0609020204030204" pitchFamily="49" charset="0"/>
            </a:endParaRPr>
          </a:p>
        </p:txBody>
      </p:sp>
    </p:spTree>
    <p:extLst>
      <p:ext uri="{BB962C8B-B14F-4D97-AF65-F5344CB8AC3E}">
        <p14:creationId xmlns:p14="http://schemas.microsoft.com/office/powerpoint/2010/main" val="1111188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6892" y="293746"/>
            <a:ext cx="10915553" cy="6093976"/>
          </a:xfrm>
          <a:prstGeom prst="rect">
            <a:avLst/>
          </a:prstGeom>
          <a:noFill/>
        </p:spPr>
        <p:txBody>
          <a:bodyPr wrap="square" lIns="91440" tIns="45720" rIns="91440" bIns="45720" rtlCol="0" anchor="t">
            <a:spAutoFit/>
          </a:bodyPr>
          <a:lstStyle/>
          <a:p>
            <a:r>
              <a:rPr lang="en-US" b="1" dirty="0">
                <a:solidFill>
                  <a:schemeClr val="accent5">
                    <a:lumMod val="75000"/>
                  </a:schemeClr>
                </a:solidFill>
                <a:cs typeface="Consolas" panose="020B0609020204030204" pitchFamily="49" charset="0"/>
              </a:rPr>
              <a:t>Events</a:t>
            </a:r>
          </a:p>
          <a:p>
            <a:r>
              <a:rPr lang="en-US" b="1" dirty="0">
                <a:solidFill>
                  <a:schemeClr val="accent5">
                    <a:lumMod val="75000"/>
                  </a:schemeClr>
                </a:solidFill>
                <a:cs typeface="Consolas" panose="020B0609020204030204" pitchFamily="49" charset="0"/>
              </a:rPr>
              <a:t>	</a:t>
            </a:r>
            <a:r>
              <a:rPr lang="en-US" dirty="0">
                <a:cs typeface="Consolas" panose="020B0609020204030204" pitchFamily="49" charset="0"/>
              </a:rPr>
              <a:t>press </a:t>
            </a:r>
            <a:r>
              <a:rPr lang="en-US" b="1" dirty="0">
                <a:cs typeface="Consolas" panose="020B0609020204030204" pitchFamily="49" charset="0"/>
              </a:rPr>
              <a:t> -	</a:t>
            </a:r>
            <a:r>
              <a:rPr lang="en-US" dirty="0">
                <a:cs typeface="Consolas" panose="020B0609020204030204" pitchFamily="49" charset="0"/>
              </a:rPr>
              <a:t>Fired when the user clicks or taps on the control.</a:t>
            </a:r>
          </a:p>
          <a:p>
            <a:endParaRPr lang="en-US" dirty="0">
              <a:solidFill>
                <a:schemeClr val="accent5">
                  <a:lumMod val="75000"/>
                </a:schemeClr>
              </a:solidFill>
              <a:cs typeface="Consolas" panose="020B0609020204030204" pitchFamily="49" charset="0"/>
            </a:endParaRPr>
          </a:p>
          <a:p>
            <a:r>
              <a:rPr lang="en-US" sz="2400" b="1" u="sng" dirty="0" err="1">
                <a:solidFill>
                  <a:schemeClr val="accent5">
                    <a:lumMod val="75000"/>
                  </a:schemeClr>
                </a:solidFill>
                <a:latin typeface="+mj-lt"/>
                <a:cs typeface="Consolas" panose="020B0609020204030204" pitchFamily="49" charset="0"/>
              </a:rPr>
              <a:t>VizFrame</a:t>
            </a:r>
            <a:r>
              <a:rPr lang="en-US" sz="2400" b="1" u="sng" dirty="0">
                <a:solidFill>
                  <a:schemeClr val="accent5">
                    <a:lumMod val="75000"/>
                  </a:schemeClr>
                </a:solidFill>
                <a:latin typeface="+mj-lt"/>
                <a:cs typeface="Consolas" panose="020B0609020204030204" pitchFamily="49" charset="0"/>
              </a:rPr>
              <a:t> :</a:t>
            </a:r>
            <a:endParaRPr lang="en-US" sz="2400" b="1" dirty="0">
              <a:solidFill>
                <a:schemeClr val="accent5">
                  <a:lumMod val="75000"/>
                </a:schemeClr>
              </a:solidFill>
              <a:latin typeface="+mj-lt"/>
              <a:cs typeface="Consolas" panose="020B0609020204030204" pitchFamily="49" charset="0"/>
            </a:endParaRPr>
          </a:p>
          <a:p>
            <a:r>
              <a:rPr lang="en-US" sz="2400" b="1" dirty="0">
                <a:solidFill>
                  <a:schemeClr val="accent5">
                    <a:lumMod val="75000"/>
                  </a:schemeClr>
                </a:solidFill>
                <a:latin typeface="+mj-lt"/>
                <a:cs typeface="Consolas" panose="020B0609020204030204" pitchFamily="49" charset="0"/>
              </a:rPr>
              <a:t>	</a:t>
            </a:r>
            <a:r>
              <a:rPr lang="en-GB" b="0" i="0" dirty="0" err="1">
                <a:solidFill>
                  <a:srgbClr val="1D2D3E"/>
                </a:solidFill>
                <a:effectLst/>
              </a:rPr>
              <a:t>VizFrame</a:t>
            </a:r>
            <a:r>
              <a:rPr lang="en-GB" b="0" i="0" dirty="0">
                <a:solidFill>
                  <a:srgbClr val="1D2D3E"/>
                </a:solidFill>
                <a:effectLst/>
              </a:rPr>
              <a:t> is a viz control that manages a visualization’s initialization, layout, feeding, customization and interactions.</a:t>
            </a:r>
          </a:p>
          <a:p>
            <a:endParaRPr lang="en-GB" dirty="0">
              <a:solidFill>
                <a:srgbClr val="1D2D3E"/>
              </a:solidFill>
              <a:cs typeface="Consolas" panose="020B0609020204030204" pitchFamily="49" charset="0"/>
            </a:endParaRPr>
          </a:p>
          <a:p>
            <a:r>
              <a:rPr lang="en-GB" b="1" dirty="0">
                <a:solidFill>
                  <a:schemeClr val="accent5">
                    <a:lumMod val="75000"/>
                  </a:schemeClr>
                </a:solidFill>
                <a:cs typeface="Consolas" panose="020B0609020204030204" pitchFamily="49" charset="0"/>
              </a:rPr>
              <a:t>Properties</a:t>
            </a:r>
          </a:p>
          <a:p>
            <a:pPr marL="742950" lvl="1" indent="-285750">
              <a:buFont typeface="Arial" panose="020B0604020202020204" pitchFamily="34" charset="0"/>
              <a:buChar char="•"/>
            </a:pPr>
            <a:r>
              <a:rPr lang="en-US" dirty="0" err="1">
                <a:cs typeface="Consolas" panose="020B0609020204030204" pitchFamily="49" charset="0"/>
              </a:rPr>
              <a:t>vizProperties</a:t>
            </a:r>
            <a:endParaRPr lang="en-US" dirty="0">
              <a:cs typeface="Consolas" panose="020B0609020204030204" pitchFamily="49" charset="0"/>
            </a:endParaRPr>
          </a:p>
          <a:p>
            <a:pPr marL="742950" lvl="1" indent="-285750">
              <a:buFont typeface="Arial" panose="020B0604020202020204" pitchFamily="34" charset="0"/>
              <a:buChar char="•"/>
            </a:pPr>
            <a:r>
              <a:rPr lang="en-US" dirty="0" err="1">
                <a:cs typeface="Consolas" panose="020B0609020204030204" pitchFamily="49" charset="0"/>
              </a:rPr>
              <a:t>vizScales</a:t>
            </a:r>
            <a:endParaRPr lang="en-US" dirty="0">
              <a:cs typeface="Consolas" panose="020B0609020204030204" pitchFamily="49" charset="0"/>
            </a:endParaRPr>
          </a:p>
          <a:p>
            <a:pPr marL="742950" lvl="1" indent="-285750">
              <a:buFont typeface="Arial" panose="020B0604020202020204" pitchFamily="34" charset="0"/>
              <a:buChar char="•"/>
            </a:pPr>
            <a:r>
              <a:rPr lang="en-US" dirty="0" err="1">
                <a:cs typeface="Consolas" panose="020B0609020204030204" pitchFamily="49" charset="0"/>
              </a:rPr>
              <a:t>vizType</a:t>
            </a:r>
            <a:endParaRPr lang="en-US" dirty="0">
              <a:cs typeface="Consolas" panose="020B0609020204030204" pitchFamily="49" charset="0"/>
            </a:endParaRPr>
          </a:p>
          <a:p>
            <a:r>
              <a:rPr lang="en-US" b="1" dirty="0">
                <a:solidFill>
                  <a:schemeClr val="accent5">
                    <a:lumMod val="75000"/>
                  </a:schemeClr>
                </a:solidFill>
                <a:cs typeface="Consolas" panose="020B0609020204030204" pitchFamily="49" charset="0"/>
              </a:rPr>
              <a:t>Aggregations</a:t>
            </a:r>
          </a:p>
          <a:p>
            <a:pPr marL="742950" lvl="1" indent="-285750">
              <a:buFont typeface="Arial" panose="020B0604020202020204" pitchFamily="34" charset="0"/>
              <a:buChar char="•"/>
            </a:pPr>
            <a:r>
              <a:rPr lang="en-US" dirty="0">
                <a:cs typeface="Consolas" panose="020B0609020204030204" pitchFamily="49" charset="0"/>
              </a:rPr>
              <a:t>dataset</a:t>
            </a:r>
          </a:p>
          <a:p>
            <a:pPr marL="742950" lvl="1" indent="-285750">
              <a:buFont typeface="Arial" panose="020B0604020202020204" pitchFamily="34" charset="0"/>
              <a:buChar char="•"/>
            </a:pPr>
            <a:r>
              <a:rPr lang="en-US" dirty="0">
                <a:cs typeface="Consolas" panose="020B0609020204030204" pitchFamily="49" charset="0"/>
              </a:rPr>
              <a:t>feed</a:t>
            </a:r>
          </a:p>
          <a:p>
            <a:r>
              <a:rPr lang="en-US" b="1" dirty="0">
                <a:solidFill>
                  <a:schemeClr val="accent5">
                    <a:lumMod val="75000"/>
                  </a:schemeClr>
                </a:solidFill>
                <a:cs typeface="Consolas" panose="020B0609020204030204" pitchFamily="49" charset="0"/>
              </a:rPr>
              <a:t>Events</a:t>
            </a:r>
          </a:p>
          <a:p>
            <a:pPr marL="742950" lvl="1" indent="-285750">
              <a:buFont typeface="Arial" panose="020B0604020202020204" pitchFamily="34" charset="0"/>
              <a:buChar char="•"/>
            </a:pPr>
            <a:r>
              <a:rPr lang="en-US" b="1" dirty="0" err="1">
                <a:solidFill>
                  <a:schemeClr val="accent5">
                    <a:lumMod val="75000"/>
                  </a:schemeClr>
                </a:solidFill>
                <a:cs typeface="Consolas" panose="020B0609020204030204" pitchFamily="49" charset="0"/>
              </a:rPr>
              <a:t>deselectData</a:t>
            </a:r>
            <a:r>
              <a:rPr lang="en-US" b="1" dirty="0">
                <a:solidFill>
                  <a:schemeClr val="accent5">
                    <a:lumMod val="75000"/>
                  </a:schemeClr>
                </a:solidFill>
                <a:cs typeface="Consolas" panose="020B0609020204030204" pitchFamily="49" charset="0"/>
              </a:rPr>
              <a:t>         - 	</a:t>
            </a:r>
            <a:r>
              <a:rPr lang="en-US" dirty="0">
                <a:cs typeface="Consolas" panose="020B0609020204030204" pitchFamily="49" charset="0"/>
              </a:rPr>
              <a:t>Event is fired when certain data points are deselected, data context of deselected 			items would be passed</a:t>
            </a:r>
          </a:p>
          <a:p>
            <a:pPr marL="742950" lvl="1" indent="-285750">
              <a:buFont typeface="Arial" panose="020B0604020202020204" pitchFamily="34" charset="0"/>
              <a:buChar char="•"/>
            </a:pPr>
            <a:r>
              <a:rPr lang="en-US" b="1" dirty="0" err="1">
                <a:solidFill>
                  <a:schemeClr val="accent5">
                    <a:lumMod val="75000"/>
                  </a:schemeClr>
                </a:solidFill>
                <a:cs typeface="Consolas" panose="020B0609020204030204" pitchFamily="49" charset="0"/>
              </a:rPr>
              <a:t>renderComplete</a:t>
            </a:r>
            <a:r>
              <a:rPr lang="en-US" b="1" dirty="0">
                <a:solidFill>
                  <a:schemeClr val="accent5">
                    <a:lumMod val="75000"/>
                  </a:schemeClr>
                </a:solidFill>
                <a:cs typeface="Consolas" panose="020B0609020204030204" pitchFamily="49" charset="0"/>
              </a:rPr>
              <a:t>   -	</a:t>
            </a:r>
            <a:r>
              <a:rPr lang="en-US" dirty="0">
                <a:cs typeface="Consolas" panose="020B0609020204030204" pitchFamily="49" charset="0"/>
              </a:rPr>
              <a:t>Event fires when the rendering ending</a:t>
            </a:r>
          </a:p>
          <a:p>
            <a:pPr marL="742950" lvl="1" indent="-285750">
              <a:buFont typeface="Arial" panose="020B0604020202020204" pitchFamily="34" charset="0"/>
              <a:buChar char="•"/>
            </a:pPr>
            <a:r>
              <a:rPr lang="en-US" b="1" dirty="0" err="1">
                <a:solidFill>
                  <a:schemeClr val="accent5">
                    <a:lumMod val="75000"/>
                  </a:schemeClr>
                </a:solidFill>
                <a:cs typeface="Consolas" panose="020B0609020204030204" pitchFamily="49" charset="0"/>
              </a:rPr>
              <a:t>selectData</a:t>
            </a:r>
            <a:r>
              <a:rPr lang="en-US" b="1" dirty="0">
                <a:solidFill>
                  <a:schemeClr val="accent5">
                    <a:lumMod val="75000"/>
                  </a:schemeClr>
                </a:solidFill>
                <a:cs typeface="Consolas" panose="020B0609020204030204" pitchFamily="49" charset="0"/>
              </a:rPr>
              <a:t>	            -	</a:t>
            </a:r>
            <a:r>
              <a:rPr lang="en-GB" b="0" i="0" dirty="0">
                <a:solidFill>
                  <a:srgbClr val="1D2D3E"/>
                </a:solidFill>
                <a:effectLst/>
              </a:rPr>
              <a:t>Event fires when certain data point(s) is(are) selected, data context of selected item(s) 			would be passed in.</a:t>
            </a:r>
            <a:endParaRPr lang="en-US" b="1" dirty="0">
              <a:solidFill>
                <a:schemeClr val="accent5">
                  <a:lumMod val="75000"/>
                </a:schemeClr>
              </a:solidFill>
              <a:cs typeface="Consolas" panose="020B0609020204030204" pitchFamily="49" charset="0"/>
            </a:endParaRPr>
          </a:p>
          <a:p>
            <a:endParaRPr lang="en-US" dirty="0">
              <a:solidFill>
                <a:schemeClr val="accent5">
                  <a:lumMod val="75000"/>
                </a:schemeClr>
              </a:solidFill>
              <a:cs typeface="Consolas" panose="020B0609020204030204" pitchFamily="49" charset="0"/>
            </a:endParaRPr>
          </a:p>
        </p:txBody>
      </p:sp>
    </p:spTree>
    <p:extLst>
      <p:ext uri="{BB962C8B-B14F-4D97-AF65-F5344CB8AC3E}">
        <p14:creationId xmlns:p14="http://schemas.microsoft.com/office/powerpoint/2010/main" val="602352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6951" y="218794"/>
            <a:ext cx="11110426" cy="6586418"/>
          </a:xfrm>
          <a:prstGeom prst="rect">
            <a:avLst/>
          </a:prstGeom>
          <a:noFill/>
        </p:spPr>
        <p:txBody>
          <a:bodyPr wrap="square" lIns="91440" tIns="45720" rIns="91440" bIns="45720" rtlCol="0" anchor="t">
            <a:spAutoFit/>
          </a:bodyPr>
          <a:lstStyle/>
          <a:p>
            <a:r>
              <a:rPr lang="en-US" sz="3200" dirty="0">
                <a:solidFill>
                  <a:schemeClr val="accent5">
                    <a:lumMod val="75000"/>
                  </a:schemeClr>
                </a:solidFill>
                <a:latin typeface="+mj-lt"/>
                <a:cs typeface="Consolas" panose="020B0609020204030204" pitchFamily="49" charset="0"/>
              </a:rPr>
              <a:t>				Dialogs and Fragments</a:t>
            </a:r>
          </a:p>
          <a:p>
            <a:r>
              <a:rPr lang="en-US" sz="2400" b="1" u="sng" dirty="0">
                <a:solidFill>
                  <a:schemeClr val="accent5">
                    <a:lumMod val="75000"/>
                  </a:schemeClr>
                </a:solidFill>
                <a:latin typeface="+mj-lt"/>
                <a:cs typeface="Consolas" panose="020B0609020204030204" pitchFamily="49" charset="0"/>
              </a:rPr>
              <a:t>Dialogs :</a:t>
            </a:r>
          </a:p>
          <a:p>
            <a:r>
              <a:rPr lang="en-US" sz="2400" b="1" dirty="0">
                <a:solidFill>
                  <a:schemeClr val="accent5">
                    <a:lumMod val="75000"/>
                  </a:schemeClr>
                </a:solidFill>
                <a:latin typeface="+mj-lt"/>
                <a:cs typeface="Consolas" panose="020B0609020204030204" pitchFamily="49" charset="0"/>
              </a:rPr>
              <a:t>	</a:t>
            </a:r>
            <a:r>
              <a:rPr lang="en-GB" b="0" i="0" dirty="0">
                <a:solidFill>
                  <a:srgbClr val="1D2D3E"/>
                </a:solidFill>
                <a:effectLst/>
              </a:rPr>
              <a:t>A popup that interrupts the current processing and prompts the user for an action or an input in a modal mode.</a:t>
            </a:r>
          </a:p>
          <a:p>
            <a:pPr algn="l"/>
            <a:r>
              <a:rPr lang="en-GB" b="1" i="0" dirty="0">
                <a:solidFill>
                  <a:schemeClr val="accent5">
                    <a:lumMod val="75000"/>
                  </a:schemeClr>
                </a:solidFill>
                <a:effectLst/>
              </a:rPr>
              <a:t>Overview</a:t>
            </a:r>
          </a:p>
          <a:p>
            <a:pPr algn="l"/>
            <a:r>
              <a:rPr lang="en-GB" b="0" i="0" dirty="0">
                <a:solidFill>
                  <a:srgbClr val="1D2D3E"/>
                </a:solidFill>
                <a:effectLst/>
              </a:rPr>
              <a:t>The Dialog control is used to prompt the user for an action or a confirmation. It interrupts the current app processing as it is the only focused UI element and the main screen is dimmed/blocked. The content of the Dialog is fully customizable.</a:t>
            </a:r>
          </a:p>
          <a:p>
            <a:pPr algn="l"/>
            <a:r>
              <a:rPr lang="en-GB" dirty="0">
                <a:solidFill>
                  <a:srgbClr val="1D2D3E"/>
                </a:solidFill>
              </a:rPr>
              <a:t>	There are </a:t>
            </a:r>
            <a:r>
              <a:rPr lang="en-GB" b="0" i="0" dirty="0">
                <a:solidFill>
                  <a:srgbClr val="1D2D3E"/>
                </a:solidFill>
                <a:effectLst/>
              </a:rPr>
              <a:t> other specialized types of dialogs:</a:t>
            </a:r>
          </a:p>
          <a:p>
            <a:pPr marL="1657350" lvl="3" indent="-285750">
              <a:buFont typeface="Arial" panose="020B0604020202020204" pitchFamily="34" charset="0"/>
              <a:buChar char="•"/>
            </a:pPr>
            <a:r>
              <a:rPr lang="en-GB" b="0" i="0" u="sng" dirty="0">
                <a:solidFill>
                  <a:srgbClr val="0070B1"/>
                </a:solidFill>
                <a:effectLst/>
                <a:hlinkClick r:id="rId2"/>
              </a:rPr>
              <a:t>Personalization Dialog</a:t>
            </a:r>
            <a:r>
              <a:rPr lang="en-GB" b="0" i="0" dirty="0">
                <a:solidFill>
                  <a:srgbClr val="1D2D3E"/>
                </a:solidFill>
                <a:effectLst/>
              </a:rPr>
              <a:t> - used for personalizing sorting, filtering and grouping in tables</a:t>
            </a:r>
          </a:p>
          <a:p>
            <a:pPr marL="1657350" lvl="3" indent="-285750">
              <a:buFont typeface="Arial" panose="020B0604020202020204" pitchFamily="34" charset="0"/>
              <a:buChar char="•"/>
            </a:pPr>
            <a:r>
              <a:rPr lang="en-GB" b="0" i="0" dirty="0">
                <a:solidFill>
                  <a:srgbClr val="0070B1"/>
                </a:solidFill>
                <a:effectLst/>
                <a:hlinkClick r:id="rId3"/>
              </a:rPr>
              <a:t>Select Dialog</a:t>
            </a:r>
            <a:r>
              <a:rPr lang="en-GB" b="0" i="0" dirty="0">
                <a:solidFill>
                  <a:srgbClr val="1D2D3E"/>
                </a:solidFill>
                <a:effectLst/>
              </a:rPr>
              <a:t> - used to select one or more items from a comprehensive list</a:t>
            </a:r>
          </a:p>
          <a:p>
            <a:pPr marL="1657350" lvl="3" indent="-285750">
              <a:buFont typeface="Arial" panose="020B0604020202020204" pitchFamily="34" charset="0"/>
              <a:buChar char="•"/>
            </a:pPr>
            <a:r>
              <a:rPr lang="en-GB" b="0" i="0" dirty="0">
                <a:solidFill>
                  <a:srgbClr val="0070B1"/>
                </a:solidFill>
                <a:effectLst/>
                <a:hlinkClick r:id="rId4"/>
              </a:rPr>
              <a:t>Table Select Dialog</a:t>
            </a:r>
            <a:r>
              <a:rPr lang="en-GB" b="0" i="0" dirty="0">
                <a:solidFill>
                  <a:srgbClr val="1D2D3E"/>
                </a:solidFill>
                <a:effectLst/>
              </a:rPr>
              <a:t> - used to make a selection from a comprehensive table containing multiple attributes or values</a:t>
            </a:r>
          </a:p>
          <a:p>
            <a:pPr marL="1657350" lvl="3" indent="-285750">
              <a:buFont typeface="Arial" panose="020B0604020202020204" pitchFamily="34" charset="0"/>
              <a:buChar char="•"/>
            </a:pPr>
            <a:r>
              <a:rPr lang="en-GB" b="0" i="0" dirty="0">
                <a:solidFill>
                  <a:srgbClr val="0070B1"/>
                </a:solidFill>
                <a:effectLst/>
                <a:hlinkClick r:id="rId5"/>
              </a:rPr>
              <a:t>Value Help Dialog</a:t>
            </a:r>
            <a:r>
              <a:rPr lang="en-GB" b="0" i="0" dirty="0">
                <a:solidFill>
                  <a:srgbClr val="1D2D3E"/>
                </a:solidFill>
                <a:effectLst/>
              </a:rPr>
              <a:t> - used to help the user find and select single and multiple values</a:t>
            </a:r>
          </a:p>
          <a:p>
            <a:pPr marL="1657350" lvl="3" indent="-285750">
              <a:buFont typeface="Arial" panose="020B0604020202020204" pitchFamily="34" charset="0"/>
              <a:buChar char="•"/>
            </a:pPr>
            <a:r>
              <a:rPr lang="en-GB" b="0" i="0" dirty="0">
                <a:solidFill>
                  <a:srgbClr val="0070B1"/>
                </a:solidFill>
                <a:effectLst/>
                <a:hlinkClick r:id="rId6"/>
              </a:rPr>
              <a:t>View Settings Dialog</a:t>
            </a:r>
            <a:r>
              <a:rPr lang="en-GB" b="0" i="0" dirty="0">
                <a:solidFill>
                  <a:srgbClr val="1D2D3E"/>
                </a:solidFill>
                <a:effectLst/>
              </a:rPr>
              <a:t> - used to sort, filter, or group data within a (master) list or a table</a:t>
            </a:r>
          </a:p>
          <a:p>
            <a:pPr marL="1657350" lvl="3" indent="-285750">
              <a:buFont typeface="Arial" panose="020B0604020202020204" pitchFamily="34" charset="0"/>
              <a:buChar char="•"/>
            </a:pPr>
            <a:r>
              <a:rPr lang="en-GB" b="0" i="0" dirty="0">
                <a:solidFill>
                  <a:srgbClr val="0070B1"/>
                </a:solidFill>
                <a:effectLst/>
                <a:hlinkClick r:id="rId7"/>
              </a:rPr>
              <a:t>Busy Dialog</a:t>
            </a:r>
            <a:r>
              <a:rPr lang="en-GB" b="0" i="0" dirty="0">
                <a:solidFill>
                  <a:srgbClr val="1D2D3E"/>
                </a:solidFill>
                <a:effectLst/>
              </a:rPr>
              <a:t> - used to block the screen and inform the user about an ongoing operation</a:t>
            </a:r>
          </a:p>
          <a:p>
            <a:pPr algn="l"/>
            <a:r>
              <a:rPr lang="en-GB" b="1" i="0" dirty="0">
                <a:solidFill>
                  <a:schemeClr val="accent5">
                    <a:lumMod val="75000"/>
                  </a:schemeClr>
                </a:solidFill>
                <a:effectLst/>
              </a:rPr>
              <a:t>Usage</a:t>
            </a:r>
          </a:p>
          <a:p>
            <a:pPr algn="l"/>
            <a:r>
              <a:rPr lang="en-GB" b="1" i="0" dirty="0">
                <a:solidFill>
                  <a:schemeClr val="accent5">
                    <a:lumMod val="75000"/>
                  </a:schemeClr>
                </a:solidFill>
                <a:effectLst/>
              </a:rPr>
              <a:t>When to use:</a:t>
            </a:r>
          </a:p>
          <a:p>
            <a:pPr marL="742950" lvl="1" indent="-285750">
              <a:buFont typeface="Arial" panose="020B0604020202020204" pitchFamily="34" charset="0"/>
              <a:buChar char="•"/>
            </a:pPr>
            <a:r>
              <a:rPr lang="en-GB" b="0" i="0" dirty="0">
                <a:solidFill>
                  <a:srgbClr val="1D2D3E"/>
                </a:solidFill>
                <a:effectLst/>
              </a:rPr>
              <a:t>You want to display a system message.</a:t>
            </a:r>
          </a:p>
          <a:p>
            <a:pPr marL="742950" lvl="1" indent="-285750">
              <a:buFont typeface="Arial" panose="020B0604020202020204" pitchFamily="34" charset="0"/>
              <a:buChar char="•"/>
            </a:pPr>
            <a:r>
              <a:rPr lang="en-GB" b="0" i="0" dirty="0">
                <a:solidFill>
                  <a:srgbClr val="1D2D3E"/>
                </a:solidFill>
                <a:effectLst/>
              </a:rPr>
              <a:t>You want to interrupt the user’s action.</a:t>
            </a:r>
          </a:p>
          <a:p>
            <a:pPr marL="742950" lvl="1" indent="-285750">
              <a:buFont typeface="Arial" panose="020B0604020202020204" pitchFamily="34" charset="0"/>
              <a:buChar char="•"/>
            </a:pPr>
            <a:r>
              <a:rPr lang="en-GB" b="0" i="0" dirty="0">
                <a:solidFill>
                  <a:srgbClr val="1D2D3E"/>
                </a:solidFill>
                <a:effectLst/>
              </a:rPr>
              <a:t>You want to show a message with a short and a long description.</a:t>
            </a:r>
          </a:p>
          <a:p>
            <a:pPr algn="l"/>
            <a:endParaRPr lang="en-US" b="1" dirty="0">
              <a:solidFill>
                <a:schemeClr val="accent5">
                  <a:lumMod val="75000"/>
                </a:schemeClr>
              </a:solidFill>
              <a:cs typeface="Consolas" panose="020B0609020204030204" pitchFamily="49" charset="0"/>
            </a:endParaRPr>
          </a:p>
        </p:txBody>
      </p:sp>
    </p:spTree>
    <p:extLst>
      <p:ext uri="{BB962C8B-B14F-4D97-AF65-F5344CB8AC3E}">
        <p14:creationId xmlns:p14="http://schemas.microsoft.com/office/powerpoint/2010/main" val="2449913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98184" y="203805"/>
            <a:ext cx="10795632" cy="5078313"/>
          </a:xfrm>
          <a:prstGeom prst="rect">
            <a:avLst/>
          </a:prstGeom>
          <a:noFill/>
        </p:spPr>
        <p:txBody>
          <a:bodyPr wrap="square" lIns="91440" tIns="45720" rIns="91440" bIns="45720" rtlCol="0" anchor="t">
            <a:spAutoFit/>
          </a:bodyPr>
          <a:lstStyle/>
          <a:p>
            <a:pPr algn="l"/>
            <a:r>
              <a:rPr lang="en-GB" b="1" i="0" dirty="0">
                <a:solidFill>
                  <a:schemeClr val="accent5">
                    <a:lumMod val="75000"/>
                  </a:schemeClr>
                </a:solidFill>
                <a:effectLst/>
              </a:rPr>
              <a:t>When not to use:</a:t>
            </a:r>
          </a:p>
          <a:p>
            <a:pPr marL="742950" lvl="1" indent="-285750">
              <a:buFont typeface="Arial" panose="020B0604020202020204" pitchFamily="34" charset="0"/>
              <a:buChar char="•"/>
            </a:pPr>
            <a:r>
              <a:rPr lang="en-GB" b="0" i="0" dirty="0">
                <a:solidFill>
                  <a:srgbClr val="1D2D3E"/>
                </a:solidFill>
                <a:effectLst/>
              </a:rPr>
              <a:t>You just want to confirm a successful action.</a:t>
            </a:r>
          </a:p>
          <a:p>
            <a:r>
              <a:rPr lang="en-US" b="1" dirty="0">
                <a:solidFill>
                  <a:schemeClr val="accent5">
                    <a:lumMod val="75000"/>
                  </a:schemeClr>
                </a:solidFill>
                <a:cs typeface="Consolas" panose="020B0609020204030204" pitchFamily="49" charset="0"/>
              </a:rPr>
              <a:t>Properties</a:t>
            </a:r>
          </a:p>
          <a:p>
            <a:pPr marL="742950" lvl="1" indent="-285750">
              <a:buFont typeface="Arial" panose="020B0604020202020204" pitchFamily="34" charset="0"/>
              <a:buChar char="•"/>
            </a:pPr>
            <a:r>
              <a:rPr lang="en-US" dirty="0">
                <a:cs typeface="Consolas" panose="020B0609020204030204" pitchFamily="49" charset="0"/>
              </a:rPr>
              <a:t>Stretch</a:t>
            </a:r>
          </a:p>
          <a:p>
            <a:pPr marL="742950" lvl="1" indent="-285750">
              <a:buFont typeface="Arial" panose="020B0604020202020204" pitchFamily="34" charset="0"/>
              <a:buChar char="•"/>
            </a:pPr>
            <a:r>
              <a:rPr lang="en-US" dirty="0" err="1">
                <a:cs typeface="Consolas" panose="020B0609020204030204" pitchFamily="49" charset="0"/>
              </a:rPr>
              <a:t>showHeader</a:t>
            </a:r>
            <a:endParaRPr lang="en-US" dirty="0">
              <a:cs typeface="Consolas" panose="020B0609020204030204" pitchFamily="49" charset="0"/>
            </a:endParaRPr>
          </a:p>
          <a:p>
            <a:pPr marL="742950" lvl="1" indent="-285750">
              <a:buFont typeface="Arial" panose="020B0604020202020204" pitchFamily="34" charset="0"/>
              <a:buChar char="•"/>
            </a:pPr>
            <a:r>
              <a:rPr lang="en-US" dirty="0">
                <a:cs typeface="Consolas" panose="020B0609020204030204" pitchFamily="49" charset="0"/>
              </a:rPr>
              <a:t>Resizable</a:t>
            </a:r>
          </a:p>
          <a:p>
            <a:pPr marL="742950" lvl="1" indent="-285750">
              <a:buFont typeface="Arial" panose="020B0604020202020204" pitchFamily="34" charset="0"/>
              <a:buChar char="•"/>
            </a:pPr>
            <a:r>
              <a:rPr lang="en-US" dirty="0">
                <a:cs typeface="Consolas" panose="020B0609020204030204" pitchFamily="49" charset="0"/>
              </a:rPr>
              <a:t>Draggable</a:t>
            </a:r>
          </a:p>
          <a:p>
            <a:pPr marL="742950" lvl="1" indent="-285750">
              <a:buFont typeface="Arial" panose="020B0604020202020204" pitchFamily="34" charset="0"/>
              <a:buChar char="•"/>
            </a:pPr>
            <a:r>
              <a:rPr lang="en-US" dirty="0" err="1">
                <a:cs typeface="Consolas" panose="020B0609020204030204" pitchFamily="49" charset="0"/>
              </a:rPr>
              <a:t>horizontalScrolling</a:t>
            </a:r>
            <a:endParaRPr lang="en-US" dirty="0">
              <a:cs typeface="Consolas" panose="020B0609020204030204" pitchFamily="49" charset="0"/>
            </a:endParaRPr>
          </a:p>
          <a:p>
            <a:pPr marL="742950" lvl="1" indent="-285750">
              <a:buFont typeface="Arial" panose="020B0604020202020204" pitchFamily="34" charset="0"/>
              <a:buChar char="•"/>
            </a:pPr>
            <a:r>
              <a:rPr lang="en-US" dirty="0">
                <a:cs typeface="Consolas" panose="020B0609020204030204" pitchFamily="49" charset="0"/>
              </a:rPr>
              <a:t>Title</a:t>
            </a:r>
          </a:p>
          <a:p>
            <a:pPr marL="742950" lvl="1" indent="-285750">
              <a:buFont typeface="Arial" panose="020B0604020202020204" pitchFamily="34" charset="0"/>
              <a:buChar char="•"/>
            </a:pPr>
            <a:r>
              <a:rPr lang="en-US" dirty="0" err="1">
                <a:cs typeface="Consolas" panose="020B0609020204030204" pitchFamily="49" charset="0"/>
              </a:rPr>
              <a:t>verticalScrolling</a:t>
            </a:r>
            <a:endParaRPr lang="en-US" dirty="0">
              <a:cs typeface="Consolas" panose="020B0609020204030204" pitchFamily="49" charset="0"/>
            </a:endParaRPr>
          </a:p>
          <a:p>
            <a:pPr marL="742950" lvl="1" indent="-285750">
              <a:buFont typeface="Arial" panose="020B0604020202020204" pitchFamily="34" charset="0"/>
              <a:buChar char="•"/>
            </a:pPr>
            <a:r>
              <a:rPr lang="en-US" dirty="0">
                <a:cs typeface="Consolas" panose="020B0609020204030204" pitchFamily="49" charset="0"/>
              </a:rPr>
              <a:t>Type</a:t>
            </a:r>
          </a:p>
          <a:p>
            <a:r>
              <a:rPr lang="en-US" b="1" dirty="0">
                <a:solidFill>
                  <a:schemeClr val="accent5">
                    <a:lumMod val="75000"/>
                  </a:schemeClr>
                </a:solidFill>
                <a:cs typeface="Consolas" panose="020B0609020204030204" pitchFamily="49" charset="0"/>
              </a:rPr>
              <a:t>Events</a:t>
            </a:r>
          </a:p>
          <a:p>
            <a:pPr marL="742950" lvl="1" indent="-285750">
              <a:buFont typeface="Arial" panose="020B0604020202020204" pitchFamily="34" charset="0"/>
              <a:buChar char="•"/>
            </a:pPr>
            <a:r>
              <a:rPr lang="en-US" dirty="0" err="1">
                <a:solidFill>
                  <a:schemeClr val="accent5">
                    <a:lumMod val="75000"/>
                  </a:schemeClr>
                </a:solidFill>
                <a:cs typeface="Consolas" panose="020B0609020204030204" pitchFamily="49" charset="0"/>
              </a:rPr>
              <a:t>afterClose</a:t>
            </a:r>
            <a:r>
              <a:rPr lang="en-US" dirty="0">
                <a:cs typeface="Consolas" panose="020B0609020204030204" pitchFamily="49" charset="0"/>
              </a:rPr>
              <a:t>      -	</a:t>
            </a:r>
            <a:r>
              <a:rPr lang="en-GB" b="0" i="0" dirty="0">
                <a:solidFill>
                  <a:srgbClr val="1D2D3E"/>
                </a:solidFill>
                <a:effectLst/>
              </a:rPr>
              <a:t>This event will be fired after the Dialog is closed.</a:t>
            </a:r>
            <a:endParaRPr lang="en-US" dirty="0">
              <a:cs typeface="Consolas" panose="020B0609020204030204" pitchFamily="49" charset="0"/>
            </a:endParaRPr>
          </a:p>
          <a:p>
            <a:pPr marL="742950" lvl="1" indent="-285750">
              <a:buFont typeface="Arial" panose="020B0604020202020204" pitchFamily="34" charset="0"/>
              <a:buChar char="•"/>
            </a:pPr>
            <a:r>
              <a:rPr lang="en-US" dirty="0" err="1">
                <a:solidFill>
                  <a:schemeClr val="accent5">
                    <a:lumMod val="75000"/>
                  </a:schemeClr>
                </a:solidFill>
                <a:cs typeface="Consolas" panose="020B0609020204030204" pitchFamily="49" charset="0"/>
              </a:rPr>
              <a:t>afterOpen</a:t>
            </a:r>
            <a:r>
              <a:rPr lang="en-US" dirty="0">
                <a:cs typeface="Consolas" panose="020B0609020204030204" pitchFamily="49" charset="0"/>
              </a:rPr>
              <a:t>      -	</a:t>
            </a:r>
            <a:r>
              <a:rPr lang="en-GB" b="0" i="0" dirty="0">
                <a:solidFill>
                  <a:srgbClr val="1D2D3E"/>
                </a:solidFill>
                <a:effectLst/>
              </a:rPr>
              <a:t>This event will be fired after the Dialog is opened.</a:t>
            </a:r>
            <a:endParaRPr lang="en-US" dirty="0">
              <a:cs typeface="Consolas" panose="020B0609020204030204" pitchFamily="49" charset="0"/>
            </a:endParaRPr>
          </a:p>
          <a:p>
            <a:pPr marL="742950" lvl="1" indent="-285750">
              <a:buFont typeface="Arial" panose="020B0604020202020204" pitchFamily="34" charset="0"/>
              <a:buChar char="•"/>
            </a:pPr>
            <a:r>
              <a:rPr lang="en-US" dirty="0" err="1">
                <a:solidFill>
                  <a:schemeClr val="accent5">
                    <a:lumMod val="75000"/>
                  </a:schemeClr>
                </a:solidFill>
                <a:cs typeface="Consolas" panose="020B0609020204030204" pitchFamily="49" charset="0"/>
              </a:rPr>
              <a:t>beforeClose</a:t>
            </a:r>
            <a:r>
              <a:rPr lang="en-US" dirty="0">
                <a:cs typeface="Consolas" panose="020B0609020204030204" pitchFamily="49" charset="0"/>
              </a:rPr>
              <a:t>   -	</a:t>
            </a:r>
            <a:r>
              <a:rPr lang="en-GB" b="0" i="0" dirty="0">
                <a:solidFill>
                  <a:srgbClr val="1D2D3E"/>
                </a:solidFill>
                <a:effectLst/>
              </a:rPr>
              <a:t>This event will be fired before the Dialog is closed.</a:t>
            </a:r>
            <a:endParaRPr lang="en-US" dirty="0">
              <a:cs typeface="Consolas" panose="020B0609020204030204" pitchFamily="49" charset="0"/>
            </a:endParaRPr>
          </a:p>
          <a:p>
            <a:pPr marL="742950" lvl="1" indent="-285750">
              <a:buFont typeface="Arial" panose="020B0604020202020204" pitchFamily="34" charset="0"/>
              <a:buChar char="•"/>
            </a:pPr>
            <a:r>
              <a:rPr lang="en-US" dirty="0" err="1">
                <a:solidFill>
                  <a:schemeClr val="accent5">
                    <a:lumMod val="75000"/>
                  </a:schemeClr>
                </a:solidFill>
                <a:cs typeface="Consolas" panose="020B0609020204030204" pitchFamily="49" charset="0"/>
              </a:rPr>
              <a:t>beforeOpen</a:t>
            </a:r>
            <a:r>
              <a:rPr lang="en-US" dirty="0">
                <a:cs typeface="Consolas" panose="020B0609020204030204" pitchFamily="49" charset="0"/>
              </a:rPr>
              <a:t>   -	</a:t>
            </a:r>
            <a:r>
              <a:rPr lang="en-GB" b="0" i="0" dirty="0">
                <a:solidFill>
                  <a:srgbClr val="1D2D3E"/>
                </a:solidFill>
                <a:effectLst/>
              </a:rPr>
              <a:t>This event will be fired before the Dialog is opened.</a:t>
            </a:r>
            <a:endParaRPr lang="en-US" dirty="0">
              <a:cs typeface="Consolas" panose="020B0609020204030204" pitchFamily="49" charset="0"/>
            </a:endParaRPr>
          </a:p>
          <a:p>
            <a:endParaRPr lang="en-US" b="1" dirty="0">
              <a:solidFill>
                <a:srgbClr val="FF0000"/>
              </a:solidFill>
              <a:cs typeface="Consolas" panose="020B0609020204030204" pitchFamily="49" charset="0"/>
            </a:endParaRPr>
          </a:p>
          <a:p>
            <a:endParaRPr lang="en-US" b="1" dirty="0">
              <a:solidFill>
                <a:srgbClr val="FF0000"/>
              </a:solidFill>
              <a:cs typeface="Consolas" panose="020B0609020204030204" pitchFamily="49" charset="0"/>
            </a:endParaRPr>
          </a:p>
        </p:txBody>
      </p:sp>
    </p:spTree>
    <p:extLst>
      <p:ext uri="{BB962C8B-B14F-4D97-AF65-F5344CB8AC3E}">
        <p14:creationId xmlns:p14="http://schemas.microsoft.com/office/powerpoint/2010/main" val="660392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6955" y="353704"/>
            <a:ext cx="11065451" cy="2893100"/>
          </a:xfrm>
          <a:prstGeom prst="rect">
            <a:avLst/>
          </a:prstGeom>
          <a:noFill/>
        </p:spPr>
        <p:txBody>
          <a:bodyPr wrap="square" lIns="91440" tIns="45720" rIns="91440" bIns="45720" rtlCol="0" anchor="t">
            <a:spAutoFit/>
          </a:bodyPr>
          <a:lstStyle/>
          <a:p>
            <a:r>
              <a:rPr lang="en-US" sz="2800" b="1" u="sng" dirty="0">
                <a:solidFill>
                  <a:schemeClr val="accent5">
                    <a:lumMod val="75000"/>
                  </a:schemeClr>
                </a:solidFill>
                <a:latin typeface="+mj-lt"/>
                <a:cs typeface="Consolas" panose="020B0609020204030204" pitchFamily="49" charset="0"/>
              </a:rPr>
              <a:t>Fragments :</a:t>
            </a:r>
            <a:endParaRPr lang="en-US" sz="2800" b="1" dirty="0">
              <a:solidFill>
                <a:schemeClr val="accent5">
                  <a:lumMod val="75000"/>
                </a:schemeClr>
              </a:solidFill>
              <a:latin typeface="+mj-lt"/>
              <a:cs typeface="Consolas" panose="020B0609020204030204" pitchFamily="49" charset="0"/>
            </a:endParaRPr>
          </a:p>
          <a:p>
            <a:r>
              <a:rPr lang="en-US" sz="2800" b="1" dirty="0">
                <a:solidFill>
                  <a:schemeClr val="accent5">
                    <a:lumMod val="75000"/>
                  </a:schemeClr>
                </a:solidFill>
                <a:latin typeface="+mj-lt"/>
                <a:cs typeface="Consolas" panose="020B0609020204030204" pitchFamily="49" charset="0"/>
              </a:rPr>
              <a:t>		</a:t>
            </a:r>
            <a:r>
              <a:rPr lang="en-GB" sz="2800" b="0" i="0" dirty="0">
                <a:solidFill>
                  <a:srgbClr val="1D2D3E"/>
                </a:solidFill>
                <a:effectLst/>
                <a:latin typeface="72" panose="020B0503030000000003" pitchFamily="34" charset="0"/>
              </a:rPr>
              <a:t> </a:t>
            </a:r>
            <a:r>
              <a:rPr lang="en-GB" b="0" i="0" dirty="0">
                <a:solidFill>
                  <a:srgbClr val="1D2D3E"/>
                </a:solidFill>
                <a:effectLst/>
              </a:rPr>
              <a:t>Fragments support the definition of light-weight stand-alone UI control trees. Fragments are used similar as </a:t>
            </a:r>
            <a:r>
              <a:rPr lang="en-GB" b="0" i="0" dirty="0" err="1">
                <a:solidFill>
                  <a:srgbClr val="1D2D3E"/>
                </a:solidFill>
                <a:effectLst/>
              </a:rPr>
              <a:t>sap.ui.core.mvc.Views</a:t>
            </a:r>
            <a:r>
              <a:rPr lang="en-GB" b="0" i="0" dirty="0">
                <a:solidFill>
                  <a:srgbClr val="1D2D3E"/>
                </a:solidFill>
                <a:effectLst/>
              </a:rPr>
              <a:t>, but Fragments do not have a Controller on their own.</a:t>
            </a:r>
          </a:p>
          <a:p>
            <a:endParaRPr lang="en-GB" dirty="0">
              <a:solidFill>
                <a:srgbClr val="1D2D3E"/>
              </a:solidFill>
              <a:cs typeface="Consolas" panose="020B0609020204030204" pitchFamily="49" charset="0"/>
            </a:endParaRPr>
          </a:p>
          <a:p>
            <a:r>
              <a:rPr lang="en-GB" sz="2400" b="1" dirty="0">
                <a:solidFill>
                  <a:schemeClr val="accent5">
                    <a:lumMod val="75000"/>
                  </a:schemeClr>
                </a:solidFill>
                <a:latin typeface="+mj-lt"/>
                <a:cs typeface="Consolas" panose="020B0609020204030204" pitchFamily="49" charset="0"/>
              </a:rPr>
              <a:t>Difference between Dialogs and Fragments</a:t>
            </a:r>
          </a:p>
          <a:p>
            <a:endParaRPr lang="en-GB" sz="2400" b="1" dirty="0">
              <a:solidFill>
                <a:schemeClr val="accent5">
                  <a:lumMod val="75000"/>
                </a:schemeClr>
              </a:solidFill>
              <a:latin typeface="+mj-lt"/>
              <a:cs typeface="Consolas" panose="020B0609020204030204" pitchFamily="49" charset="0"/>
            </a:endParaRPr>
          </a:p>
          <a:p>
            <a:endParaRPr lang="en-GB" sz="2400" b="1" dirty="0">
              <a:solidFill>
                <a:schemeClr val="accent5">
                  <a:lumMod val="75000"/>
                </a:schemeClr>
              </a:solidFill>
              <a:latin typeface="+mj-lt"/>
              <a:cs typeface="Consolas" panose="020B0609020204030204" pitchFamily="49" charset="0"/>
            </a:endParaRPr>
          </a:p>
          <a:p>
            <a:endParaRPr lang="en-US" b="1" dirty="0">
              <a:solidFill>
                <a:schemeClr val="accent5">
                  <a:lumMod val="75000"/>
                </a:schemeClr>
              </a:solidFill>
              <a:cs typeface="Consolas" panose="020B0609020204030204" pitchFamily="49" charset="0"/>
            </a:endParaRPr>
          </a:p>
        </p:txBody>
      </p:sp>
      <p:graphicFrame>
        <p:nvGraphicFramePr>
          <p:cNvPr id="2" name="Table 2">
            <a:extLst>
              <a:ext uri="{FF2B5EF4-FFF2-40B4-BE49-F238E27FC236}">
                <a16:creationId xmlns:a16="http://schemas.microsoft.com/office/drawing/2014/main" id="{6D19D56D-E3B2-6992-F263-2CBFBB8EF0AA}"/>
              </a:ext>
            </a:extLst>
          </p:cNvPr>
          <p:cNvGraphicFramePr>
            <a:graphicFrameLocks noGrp="1"/>
          </p:cNvGraphicFramePr>
          <p:nvPr>
            <p:extLst>
              <p:ext uri="{D42A27DB-BD31-4B8C-83A1-F6EECF244321}">
                <p14:modId xmlns:p14="http://schemas.microsoft.com/office/powerpoint/2010/main" val="3534459750"/>
              </p:ext>
            </p:extLst>
          </p:nvPr>
        </p:nvGraphicFramePr>
        <p:xfrm>
          <a:off x="862766" y="2353592"/>
          <a:ext cx="10304905" cy="3979854"/>
        </p:xfrm>
        <a:graphic>
          <a:graphicData uri="http://schemas.openxmlformats.org/drawingml/2006/table">
            <a:tbl>
              <a:tblPr firstRow="1" bandRow="1">
                <a:tableStyleId>{5C22544A-7EE6-4342-B048-85BDC9FD1C3A}</a:tableStyleId>
              </a:tblPr>
              <a:tblGrid>
                <a:gridCol w="5223241">
                  <a:extLst>
                    <a:ext uri="{9D8B030D-6E8A-4147-A177-3AD203B41FA5}">
                      <a16:colId xmlns:a16="http://schemas.microsoft.com/office/drawing/2014/main" val="3185711941"/>
                    </a:ext>
                  </a:extLst>
                </a:gridCol>
                <a:gridCol w="5081664">
                  <a:extLst>
                    <a:ext uri="{9D8B030D-6E8A-4147-A177-3AD203B41FA5}">
                      <a16:colId xmlns:a16="http://schemas.microsoft.com/office/drawing/2014/main" val="3373939063"/>
                    </a:ext>
                  </a:extLst>
                </a:gridCol>
              </a:tblGrid>
              <a:tr h="779454">
                <a:tc>
                  <a:txBody>
                    <a:bodyPr/>
                    <a:lstStyle/>
                    <a:p>
                      <a:pPr algn="ctr"/>
                      <a:r>
                        <a:rPr lang="en-GB" sz="2400" dirty="0"/>
                        <a:t>Dialogs </a:t>
                      </a:r>
                      <a:endParaRPr lang="en-IN" sz="2400" dirty="0"/>
                    </a:p>
                  </a:txBody>
                  <a:tcPr/>
                </a:tc>
                <a:tc>
                  <a:txBody>
                    <a:bodyPr/>
                    <a:lstStyle/>
                    <a:p>
                      <a:pPr algn="ctr"/>
                      <a:r>
                        <a:rPr lang="en-GB" sz="2400" b="1" dirty="0"/>
                        <a:t>Fragments</a:t>
                      </a:r>
                      <a:endParaRPr lang="en-IN" sz="2400" b="1" dirty="0"/>
                    </a:p>
                  </a:txBody>
                  <a:tcPr/>
                </a:tc>
                <a:extLst>
                  <a:ext uri="{0D108BD9-81ED-4DB2-BD59-A6C34878D82A}">
                    <a16:rowId xmlns:a16="http://schemas.microsoft.com/office/drawing/2014/main" val="1852905577"/>
                  </a:ext>
                </a:extLst>
              </a:tr>
              <a:tr h="779454">
                <a:tc>
                  <a:txBody>
                    <a:bodyPr/>
                    <a:lstStyle/>
                    <a:p>
                      <a:pPr algn="just"/>
                      <a:r>
                        <a:rPr lang="en-GB" sz="1600" dirty="0"/>
                        <a:t>Dialogs are standalone UI components that are typically used to display information or prompt the user for input. They are created and opened programmatically using JavaScript code.</a:t>
                      </a:r>
                      <a:endParaRPr lang="en-IN" sz="1600" dirty="0"/>
                    </a:p>
                  </a:txBody>
                  <a:tcPr/>
                </a:tc>
                <a:tc>
                  <a:txBody>
                    <a:bodyPr/>
                    <a:lstStyle/>
                    <a:p>
                      <a:pPr algn="just"/>
                      <a:r>
                        <a:rPr lang="en-GB" sz="1600" dirty="0"/>
                        <a:t>Fragments, on the other hand, are reusable pieces of UI code that can be included in other UI components, such as Views or Dialogs.</a:t>
                      </a:r>
                      <a:endParaRPr lang="en-IN" sz="1600" dirty="0"/>
                    </a:p>
                  </a:txBody>
                  <a:tcPr/>
                </a:tc>
                <a:extLst>
                  <a:ext uri="{0D108BD9-81ED-4DB2-BD59-A6C34878D82A}">
                    <a16:rowId xmlns:a16="http://schemas.microsoft.com/office/drawing/2014/main" val="389518339"/>
                  </a:ext>
                </a:extLst>
              </a:tr>
              <a:tr h="779454">
                <a:tc>
                  <a:txBody>
                    <a:bodyPr/>
                    <a:lstStyle/>
                    <a:p>
                      <a:pPr algn="just"/>
                      <a:r>
                        <a:rPr lang="en-GB" sz="1600" dirty="0"/>
                        <a:t>Dialogs have their own controller, which is separate from the controller of the View or the component that created them.</a:t>
                      </a:r>
                    </a:p>
                    <a:p>
                      <a:pPr algn="just"/>
                      <a:r>
                        <a:rPr lang="en-GB" sz="1600" dirty="0"/>
                        <a:t>Dialogs are typically used for short, one-time interactions with the user</a:t>
                      </a:r>
                      <a:endParaRPr lang="en-IN" sz="1600" dirty="0"/>
                    </a:p>
                  </a:txBody>
                  <a:tcPr/>
                </a:tc>
                <a:tc>
                  <a:txBody>
                    <a:bodyPr/>
                    <a:lstStyle/>
                    <a:p>
                      <a:pPr algn="just"/>
                      <a:r>
                        <a:rPr lang="en-GB" dirty="0"/>
                        <a:t>Fragments, on the other hand, share the controller of the UI component they are included in. Fragments are used for more complex UI components that may be reused in multiple places throughout an application.</a:t>
                      </a:r>
                      <a:endParaRPr lang="en-IN" dirty="0"/>
                    </a:p>
                  </a:txBody>
                  <a:tcPr/>
                </a:tc>
                <a:extLst>
                  <a:ext uri="{0D108BD9-81ED-4DB2-BD59-A6C34878D82A}">
                    <a16:rowId xmlns:a16="http://schemas.microsoft.com/office/drawing/2014/main" val="2217733900"/>
                  </a:ext>
                </a:extLst>
              </a:tr>
              <a:tr h="779454">
                <a:tc>
                  <a:txBody>
                    <a:bodyPr/>
                    <a:lstStyle/>
                    <a:p>
                      <a:pPr algn="just"/>
                      <a:r>
                        <a:rPr lang="en-GB" dirty="0"/>
                        <a:t>Dialogs have their own lifecycle methods, such as "</a:t>
                      </a:r>
                      <a:r>
                        <a:rPr lang="en-GB" dirty="0" err="1"/>
                        <a:t>onBeforeOpen</a:t>
                      </a:r>
                      <a:r>
                        <a:rPr lang="en-GB" dirty="0"/>
                        <a:t>" and "</a:t>
                      </a:r>
                      <a:r>
                        <a:rPr lang="en-GB" dirty="0" err="1"/>
                        <a:t>onAfterClose</a:t>
                      </a:r>
                      <a:r>
                        <a:rPr lang="en-GB" dirty="0"/>
                        <a:t>", which are called when the dialog is opened or closed. </a:t>
                      </a:r>
                      <a:endParaRPr lang="en-IN" dirty="0"/>
                    </a:p>
                  </a:txBody>
                  <a:tcPr/>
                </a:tc>
                <a:tc>
                  <a:txBody>
                    <a:bodyPr/>
                    <a:lstStyle/>
                    <a:p>
                      <a:pPr algn="just"/>
                      <a:r>
                        <a:rPr lang="en-GB" dirty="0"/>
                        <a:t>Fragments do not have their own lifecycle methods, but instead rely on the lifecycle methods of the UI component they are included in.</a:t>
                      </a:r>
                      <a:endParaRPr lang="en-IN" dirty="0"/>
                    </a:p>
                  </a:txBody>
                  <a:tcPr/>
                </a:tc>
                <a:extLst>
                  <a:ext uri="{0D108BD9-81ED-4DB2-BD59-A6C34878D82A}">
                    <a16:rowId xmlns:a16="http://schemas.microsoft.com/office/drawing/2014/main" val="3962947990"/>
                  </a:ext>
                </a:extLst>
              </a:tr>
            </a:tbl>
          </a:graphicData>
        </a:graphic>
      </p:graphicFrame>
    </p:spTree>
    <p:extLst>
      <p:ext uri="{BB962C8B-B14F-4D97-AF65-F5344CB8AC3E}">
        <p14:creationId xmlns:p14="http://schemas.microsoft.com/office/powerpoint/2010/main" val="36431069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C728DBB0ADE4945AF4F09D7BB8F228B" ma:contentTypeVersion="2" ma:contentTypeDescription="Create a new document." ma:contentTypeScope="" ma:versionID="2ed1c65ee424546641bec5a897e9f26f">
  <xsd:schema xmlns:xsd="http://www.w3.org/2001/XMLSchema" xmlns:xs="http://www.w3.org/2001/XMLSchema" xmlns:p="http://schemas.microsoft.com/office/2006/metadata/properties" xmlns:ns2="101c372a-881e-4871-a9c9-548fa3a00e01" targetNamespace="http://schemas.microsoft.com/office/2006/metadata/properties" ma:root="true" ma:fieldsID="6973989f1634166c9eb505cff70dc1b8" ns2:_="">
    <xsd:import namespace="101c372a-881e-4871-a9c9-548fa3a00e0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01c372a-881e-4871-a9c9-548fa3a00e0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C6B0168-9B95-4227-8725-71AABE1269F2}">
  <ds:schemaRefs>
    <ds:schemaRef ds:uri="101c372a-881e-4871-a9c9-548fa3a00e0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E6F0B27-437A-45F8-87A7-299C337A9963}">
  <ds:schemaRefs>
    <ds:schemaRef ds:uri="101c372a-881e-4871-a9c9-548fa3a00e01"/>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9ABEDB4-95BD-42CB-A2C6-ABFF97D711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398</TotalTime>
  <Words>1512</Words>
  <Application>Microsoft Office PowerPoint</Application>
  <PresentationFormat>Widescreen</PresentationFormat>
  <Paragraphs>155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72</vt:lpstr>
      <vt:lpstr>Arial</vt:lpstr>
      <vt:lpstr>Calibri</vt:lpstr>
      <vt:lpstr>Calibri Light</vt:lpstr>
      <vt:lpstr>Century Gothic</vt:lpstr>
      <vt:lpstr>Menlo</vt:lpstr>
      <vt:lpstr>Office Theme</vt:lpstr>
      <vt:lpstr>PowerPoint Presentation</vt:lpstr>
      <vt:lpstr>What is Controls in SAPUI5?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Sanjaykrishna UPADRASHTA</dc:creator>
  <cp:lastModifiedBy>Shravan Kumar RYAKAM</cp:lastModifiedBy>
  <cp:revision>1200</cp:revision>
  <dcterms:created xsi:type="dcterms:W3CDTF">2021-02-01T12:20:48Z</dcterms:created>
  <dcterms:modified xsi:type="dcterms:W3CDTF">2023-04-20T12:49:18Z</dcterms:modified>
</cp:coreProperties>
</file>