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A2033-14D9-489D-800C-481C26DEDF01}" v="25" dt="2023-04-19T12:30:56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4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Kumar RYAKAM" userId="4e9aedfa-3e40-4d75-98e9-fb4be488413a" providerId="ADAL" clId="{95DA2033-14D9-489D-800C-481C26DEDF01}"/>
    <pc:docChg chg="undo custSel modSld">
      <pc:chgData name="Shravan Kumar RYAKAM" userId="4e9aedfa-3e40-4d75-98e9-fb4be488413a" providerId="ADAL" clId="{95DA2033-14D9-489D-800C-481C26DEDF01}" dt="2023-04-19T12:30:56.723" v="990" actId="14100"/>
      <pc:docMkLst>
        <pc:docMk/>
      </pc:docMkLst>
      <pc:sldChg chg="addSp delSp modSp mod">
        <pc:chgData name="Shravan Kumar RYAKAM" userId="4e9aedfa-3e40-4d75-98e9-fb4be488413a" providerId="ADAL" clId="{95DA2033-14D9-489D-800C-481C26DEDF01}" dt="2023-04-19T12:13:24.938" v="866" actId="14100"/>
        <pc:sldMkLst>
          <pc:docMk/>
          <pc:sldMk cId="3759690147" sldId="276"/>
        </pc:sldMkLst>
        <pc:spChg chg="mod">
          <ac:chgData name="Shravan Kumar RYAKAM" userId="4e9aedfa-3e40-4d75-98e9-fb4be488413a" providerId="ADAL" clId="{95DA2033-14D9-489D-800C-481C26DEDF01}" dt="2023-04-19T12:09:43.290" v="737" actId="207"/>
          <ac:spMkLst>
            <pc:docMk/>
            <pc:sldMk cId="3759690147" sldId="276"/>
            <ac:spMk id="3" creationId="{272A2BF3-6809-E58E-B752-527CE1324B77}"/>
          </ac:spMkLst>
        </pc:spChg>
        <pc:spChg chg="add del mod">
          <ac:chgData name="Shravan Kumar RYAKAM" userId="4e9aedfa-3e40-4d75-98e9-fb4be488413a" providerId="ADAL" clId="{95DA2033-14D9-489D-800C-481C26DEDF01}" dt="2023-04-19T11:37:10.001" v="18" actId="478"/>
          <ac:spMkLst>
            <pc:docMk/>
            <pc:sldMk cId="3759690147" sldId="276"/>
            <ac:spMk id="24" creationId="{0E87CF53-72D2-FA75-5CDE-B7220B395200}"/>
          </ac:spMkLst>
        </pc:spChg>
        <pc:spChg chg="add del mod">
          <ac:chgData name="Shravan Kumar RYAKAM" userId="4e9aedfa-3e40-4d75-98e9-fb4be488413a" providerId="ADAL" clId="{95DA2033-14D9-489D-800C-481C26DEDF01}" dt="2023-04-19T11:56:36.872" v="355" actId="478"/>
          <ac:spMkLst>
            <pc:docMk/>
            <pc:sldMk cId="3759690147" sldId="276"/>
            <ac:spMk id="26" creationId="{5F073098-AC05-1BA0-305C-25589A8D5005}"/>
          </ac:spMkLst>
        </pc:spChg>
        <pc:spChg chg="mod">
          <ac:chgData name="Shravan Kumar RYAKAM" userId="4e9aedfa-3e40-4d75-98e9-fb4be488413a" providerId="ADAL" clId="{95DA2033-14D9-489D-800C-481C26DEDF01}" dt="2023-04-19T12:00:29.569" v="402" actId="1076"/>
          <ac:spMkLst>
            <pc:docMk/>
            <pc:sldMk cId="3759690147" sldId="276"/>
            <ac:spMk id="31" creationId="{93D9A0E9-8473-48F7-4263-EAE61D24F98D}"/>
          </ac:spMkLst>
        </pc:spChg>
        <pc:spChg chg="mod">
          <ac:chgData name="Shravan Kumar RYAKAM" userId="4e9aedfa-3e40-4d75-98e9-fb4be488413a" providerId="ADAL" clId="{95DA2033-14D9-489D-800C-481C26DEDF01}" dt="2023-04-19T12:00:33.362" v="403" actId="1076"/>
          <ac:spMkLst>
            <pc:docMk/>
            <pc:sldMk cId="3759690147" sldId="276"/>
            <ac:spMk id="32" creationId="{EF2D2589-2009-87F8-1BDC-6C2D0A4F29A6}"/>
          </ac:spMkLst>
        </pc:spChg>
        <pc:spChg chg="add del">
          <ac:chgData name="Shravan Kumar RYAKAM" userId="4e9aedfa-3e40-4d75-98e9-fb4be488413a" providerId="ADAL" clId="{95DA2033-14D9-489D-800C-481C26DEDF01}" dt="2023-04-19T11:41:30.896" v="63" actId="11529"/>
          <ac:spMkLst>
            <pc:docMk/>
            <pc:sldMk cId="3759690147" sldId="276"/>
            <ac:spMk id="35" creationId="{2EF9EE01-6EAC-841C-BAA7-011256C278B0}"/>
          </ac:spMkLst>
        </pc:spChg>
        <pc:spChg chg="mod">
          <ac:chgData name="Shravan Kumar RYAKAM" userId="4e9aedfa-3e40-4d75-98e9-fb4be488413a" providerId="ADAL" clId="{95DA2033-14D9-489D-800C-481C26DEDF01}" dt="2023-04-19T12:01:40.653" v="427" actId="1076"/>
          <ac:spMkLst>
            <pc:docMk/>
            <pc:sldMk cId="3759690147" sldId="276"/>
            <ac:spMk id="65" creationId="{3419EE4A-F9EA-6C8A-DDA8-6CB9B5A95B89}"/>
          </ac:spMkLst>
        </pc:spChg>
        <pc:spChg chg="mod">
          <ac:chgData name="Shravan Kumar RYAKAM" userId="4e9aedfa-3e40-4d75-98e9-fb4be488413a" providerId="ADAL" clId="{95DA2033-14D9-489D-800C-481C26DEDF01}" dt="2023-04-19T12:02:21.183" v="434" actId="1076"/>
          <ac:spMkLst>
            <pc:docMk/>
            <pc:sldMk cId="3759690147" sldId="276"/>
            <ac:spMk id="74" creationId="{86C74E6D-F1FE-E4F1-CC70-EFCF9D27596A}"/>
          </ac:spMkLst>
        </pc:spChg>
        <pc:spChg chg="add mod">
          <ac:chgData name="Shravan Kumar RYAKAM" userId="4e9aedfa-3e40-4d75-98e9-fb4be488413a" providerId="ADAL" clId="{95DA2033-14D9-489D-800C-481C26DEDF01}" dt="2023-04-19T12:12:22.668" v="859" actId="1076"/>
          <ac:spMkLst>
            <pc:docMk/>
            <pc:sldMk cId="3759690147" sldId="276"/>
            <ac:spMk id="79" creationId="{817149B1-5C5E-9BEF-A75C-91D70F13FCC7}"/>
          </ac:spMkLst>
        </pc:spChg>
        <pc:spChg chg="add mod">
          <ac:chgData name="Shravan Kumar RYAKAM" userId="4e9aedfa-3e40-4d75-98e9-fb4be488413a" providerId="ADAL" clId="{95DA2033-14D9-489D-800C-481C26DEDF01}" dt="2023-04-19T12:12:16.851" v="858" actId="1076"/>
          <ac:spMkLst>
            <pc:docMk/>
            <pc:sldMk cId="3759690147" sldId="276"/>
            <ac:spMk id="80" creationId="{07A84780-6762-DEFD-70F5-2509D1C0FF70}"/>
          </ac:spMkLst>
        </pc:spChg>
        <pc:spChg chg="add mod">
          <ac:chgData name="Shravan Kumar RYAKAM" userId="4e9aedfa-3e40-4d75-98e9-fb4be488413a" providerId="ADAL" clId="{95DA2033-14D9-489D-800C-481C26DEDF01}" dt="2023-04-19T12:11:44.164" v="856" actId="207"/>
          <ac:spMkLst>
            <pc:docMk/>
            <pc:sldMk cId="3759690147" sldId="276"/>
            <ac:spMk id="81" creationId="{91072E2B-CFB6-6374-D9B1-7C5F024DD861}"/>
          </ac:spMkLst>
        </pc:spChg>
        <pc:picChg chg="add mod">
          <ac:chgData name="Shravan Kumar RYAKAM" userId="4e9aedfa-3e40-4d75-98e9-fb4be488413a" providerId="ADAL" clId="{95DA2033-14D9-489D-800C-481C26DEDF01}" dt="2023-04-19T12:13:24.938" v="866" actId="14100"/>
          <ac:picMkLst>
            <pc:docMk/>
            <pc:sldMk cId="3759690147" sldId="276"/>
            <ac:picMk id="51" creationId="{92DCC256-F5C5-D945-79CC-5C93C2A6FCF1}"/>
          </ac:picMkLst>
        </pc:picChg>
        <pc:cxnChg chg="add del">
          <ac:chgData name="Shravan Kumar RYAKAM" userId="4e9aedfa-3e40-4d75-98e9-fb4be488413a" providerId="ADAL" clId="{95DA2033-14D9-489D-800C-481C26DEDF01}" dt="2023-04-19T11:33:58.867" v="2" actId="478"/>
          <ac:cxnSpMkLst>
            <pc:docMk/>
            <pc:sldMk cId="3759690147" sldId="276"/>
            <ac:cxnSpMk id="5" creationId="{A0467A8C-82CF-F604-623A-975D21247A25}"/>
          </ac:cxnSpMkLst>
        </pc:cxnChg>
        <pc:cxnChg chg="add mod">
          <ac:chgData name="Shravan Kumar RYAKAM" userId="4e9aedfa-3e40-4d75-98e9-fb4be488413a" providerId="ADAL" clId="{95DA2033-14D9-489D-800C-481C26DEDF01}" dt="2023-04-19T12:04:54.340" v="552" actId="1036"/>
          <ac:cxnSpMkLst>
            <pc:docMk/>
            <pc:sldMk cId="3759690147" sldId="276"/>
            <ac:cxnSpMk id="7" creationId="{040927EC-3074-BE0C-9DC1-6F6A933138D4}"/>
          </ac:cxnSpMkLst>
        </pc:cxnChg>
        <pc:cxnChg chg="add del mod">
          <ac:chgData name="Shravan Kumar RYAKAM" userId="4e9aedfa-3e40-4d75-98e9-fb4be488413a" providerId="ADAL" clId="{95DA2033-14D9-489D-800C-481C26DEDF01}" dt="2023-04-19T11:34:59.217" v="8" actId="478"/>
          <ac:cxnSpMkLst>
            <pc:docMk/>
            <pc:sldMk cId="3759690147" sldId="276"/>
            <ac:cxnSpMk id="10" creationId="{AB64C005-10D9-EF59-CCAB-510E1350DA6B}"/>
          </ac:cxnSpMkLst>
        </pc:cxnChg>
        <pc:cxnChg chg="add mod">
          <ac:chgData name="Shravan Kumar RYAKAM" userId="4e9aedfa-3e40-4d75-98e9-fb4be488413a" providerId="ADAL" clId="{95DA2033-14D9-489D-800C-481C26DEDF01}" dt="2023-04-19T12:04:43.024" v="518" actId="1037"/>
          <ac:cxnSpMkLst>
            <pc:docMk/>
            <pc:sldMk cId="3759690147" sldId="276"/>
            <ac:cxnSpMk id="17" creationId="{F9169277-A270-8603-6268-FBAB5AD32604}"/>
          </ac:cxnSpMkLst>
        </pc:cxnChg>
        <pc:cxnChg chg="add del mod">
          <ac:chgData name="Shravan Kumar RYAKAM" userId="4e9aedfa-3e40-4d75-98e9-fb4be488413a" providerId="ADAL" clId="{95DA2033-14D9-489D-800C-481C26DEDF01}" dt="2023-04-19T11:41:36.158" v="64" actId="478"/>
          <ac:cxnSpMkLst>
            <pc:docMk/>
            <pc:sldMk cId="3759690147" sldId="276"/>
            <ac:cxnSpMk id="28" creationId="{0B4C4DF3-1A5C-74CA-2C01-2F40914FD762}"/>
          </ac:cxnSpMkLst>
        </pc:cxnChg>
        <pc:cxnChg chg="add del">
          <ac:chgData name="Shravan Kumar RYAKAM" userId="4e9aedfa-3e40-4d75-98e9-fb4be488413a" providerId="ADAL" clId="{95DA2033-14D9-489D-800C-481C26DEDF01}" dt="2023-04-19T11:40:38.873" v="54" actId="11529"/>
          <ac:cxnSpMkLst>
            <pc:docMk/>
            <pc:sldMk cId="3759690147" sldId="276"/>
            <ac:cxnSpMk id="30" creationId="{54C23D48-81FC-C164-F69E-F016BDA422F7}"/>
          </ac:cxnSpMkLst>
        </pc:cxnChg>
        <pc:cxnChg chg="add del mod">
          <ac:chgData name="Shravan Kumar RYAKAM" userId="4e9aedfa-3e40-4d75-98e9-fb4be488413a" providerId="ADAL" clId="{95DA2033-14D9-489D-800C-481C26DEDF01}" dt="2023-04-19T11:41:11.958" v="61"/>
          <ac:cxnSpMkLst>
            <pc:docMk/>
            <pc:sldMk cId="3759690147" sldId="276"/>
            <ac:cxnSpMk id="33" creationId="{E159CA75-4369-E094-8629-EE237CC9EAD2}"/>
          </ac:cxnSpMkLst>
        </pc:cxnChg>
        <pc:cxnChg chg="mod">
          <ac:chgData name="Shravan Kumar RYAKAM" userId="4e9aedfa-3e40-4d75-98e9-fb4be488413a" providerId="ADAL" clId="{95DA2033-14D9-489D-800C-481C26DEDF01}" dt="2023-04-19T12:12:51.900" v="863" actId="14100"/>
          <ac:cxnSpMkLst>
            <pc:docMk/>
            <pc:sldMk cId="3759690147" sldId="276"/>
            <ac:cxnSpMk id="40" creationId="{91415639-2370-1287-00E3-EF24A308A62C}"/>
          </ac:cxnSpMkLst>
        </pc:cxnChg>
        <pc:cxnChg chg="mod">
          <ac:chgData name="Shravan Kumar RYAKAM" userId="4e9aedfa-3e40-4d75-98e9-fb4be488413a" providerId="ADAL" clId="{95DA2033-14D9-489D-800C-481C26DEDF01}" dt="2023-04-19T12:06:13.253" v="580" actId="14100"/>
          <ac:cxnSpMkLst>
            <pc:docMk/>
            <pc:sldMk cId="3759690147" sldId="276"/>
            <ac:cxnSpMk id="44" creationId="{2AE91142-FDA2-7627-0302-85AB636A60FB}"/>
          </ac:cxnSpMkLst>
        </pc:cxnChg>
        <pc:cxnChg chg="mod">
          <ac:chgData name="Shravan Kumar RYAKAM" userId="4e9aedfa-3e40-4d75-98e9-fb4be488413a" providerId="ADAL" clId="{95DA2033-14D9-489D-800C-481C26DEDF01}" dt="2023-04-19T12:12:45.473" v="862" actId="14100"/>
          <ac:cxnSpMkLst>
            <pc:docMk/>
            <pc:sldMk cId="3759690147" sldId="276"/>
            <ac:cxnSpMk id="48" creationId="{EFCA798A-D493-41DE-18AD-9AEE62893989}"/>
          </ac:cxnSpMkLst>
        </pc:cxnChg>
        <pc:cxnChg chg="del mod">
          <ac:chgData name="Shravan Kumar RYAKAM" userId="4e9aedfa-3e40-4d75-98e9-fb4be488413a" providerId="ADAL" clId="{95DA2033-14D9-489D-800C-481C26DEDF01}" dt="2023-04-19T12:12:37.995" v="861" actId="478"/>
          <ac:cxnSpMkLst>
            <pc:docMk/>
            <pc:sldMk cId="3759690147" sldId="276"/>
            <ac:cxnSpMk id="52" creationId="{4B924C9C-E41E-B3EB-C0CB-03F36B308474}"/>
          </ac:cxnSpMkLst>
        </pc:cxnChg>
        <pc:cxnChg chg="mod">
          <ac:chgData name="Shravan Kumar RYAKAM" userId="4e9aedfa-3e40-4d75-98e9-fb4be488413a" providerId="ADAL" clId="{95DA2033-14D9-489D-800C-481C26DEDF01}" dt="2023-04-19T12:06:27.597" v="581" actId="14100"/>
          <ac:cxnSpMkLst>
            <pc:docMk/>
            <pc:sldMk cId="3759690147" sldId="276"/>
            <ac:cxnSpMk id="57" creationId="{67470338-60B2-B682-31A7-88A215696FA6}"/>
          </ac:cxnSpMkLst>
        </pc:cxnChg>
        <pc:cxnChg chg="mod">
          <ac:chgData name="Shravan Kumar RYAKAM" userId="4e9aedfa-3e40-4d75-98e9-fb4be488413a" providerId="ADAL" clId="{95DA2033-14D9-489D-800C-481C26DEDF01}" dt="2023-04-19T12:02:11.233" v="433" actId="14100"/>
          <ac:cxnSpMkLst>
            <pc:docMk/>
            <pc:sldMk cId="3759690147" sldId="276"/>
            <ac:cxnSpMk id="59" creationId="{0504697A-DDF2-05A3-2D20-0276C7EE49E2}"/>
          </ac:cxnSpMkLst>
        </pc:cxnChg>
        <pc:cxnChg chg="mod">
          <ac:chgData name="Shravan Kumar RYAKAM" userId="4e9aedfa-3e40-4d75-98e9-fb4be488413a" providerId="ADAL" clId="{95DA2033-14D9-489D-800C-481C26DEDF01}" dt="2023-04-19T12:01:49.038" v="429" actId="1076"/>
          <ac:cxnSpMkLst>
            <pc:docMk/>
            <pc:sldMk cId="3759690147" sldId="276"/>
            <ac:cxnSpMk id="63" creationId="{92DDDDEA-A6A6-4E16-EC8D-45E472B9CB5E}"/>
          </ac:cxnSpMkLst>
        </pc:cxnChg>
        <pc:cxnChg chg="mod">
          <ac:chgData name="Shravan Kumar RYAKAM" userId="4e9aedfa-3e40-4d75-98e9-fb4be488413a" providerId="ADAL" clId="{95DA2033-14D9-489D-800C-481C26DEDF01}" dt="2023-04-19T12:05:31.399" v="570" actId="14100"/>
          <ac:cxnSpMkLst>
            <pc:docMk/>
            <pc:sldMk cId="3759690147" sldId="276"/>
            <ac:cxnSpMk id="67" creationId="{3C2070DD-209C-A25C-B833-DD480BCCFEE4}"/>
          </ac:cxnSpMkLst>
        </pc:cxnChg>
        <pc:cxnChg chg="mod">
          <ac:chgData name="Shravan Kumar RYAKAM" userId="4e9aedfa-3e40-4d75-98e9-fb4be488413a" providerId="ADAL" clId="{95DA2033-14D9-489D-800C-481C26DEDF01}" dt="2023-04-19T12:02:35.496" v="437" actId="1076"/>
          <ac:cxnSpMkLst>
            <pc:docMk/>
            <pc:sldMk cId="3759690147" sldId="276"/>
            <ac:cxnSpMk id="73" creationId="{8D518635-B556-7365-EE34-EF2F7D024525}"/>
          </ac:cxnSpMkLst>
        </pc:cxnChg>
        <pc:cxnChg chg="mod">
          <ac:chgData name="Shravan Kumar RYAKAM" userId="4e9aedfa-3e40-4d75-98e9-fb4be488413a" providerId="ADAL" clId="{95DA2033-14D9-489D-800C-481C26DEDF01}" dt="2023-04-19T12:06:58.250" v="586" actId="14100"/>
          <ac:cxnSpMkLst>
            <pc:docMk/>
            <pc:sldMk cId="3759690147" sldId="276"/>
            <ac:cxnSpMk id="83" creationId="{15F35AA9-5BFB-B6AD-0D43-88F802BDC2BD}"/>
          </ac:cxnSpMkLst>
        </pc:cxnChg>
        <pc:cxnChg chg="mod">
          <ac:chgData name="Shravan Kumar RYAKAM" userId="4e9aedfa-3e40-4d75-98e9-fb4be488413a" providerId="ADAL" clId="{95DA2033-14D9-489D-800C-481C26DEDF01}" dt="2023-04-19T12:00:49.438" v="406" actId="1076"/>
          <ac:cxnSpMkLst>
            <pc:docMk/>
            <pc:sldMk cId="3759690147" sldId="276"/>
            <ac:cxnSpMk id="89" creationId="{FEAC8A7F-B28D-F8E7-4324-96DB9C3C51EE}"/>
          </ac:cxnSpMkLst>
        </pc:cxnChg>
        <pc:cxnChg chg="mod">
          <ac:chgData name="Shravan Kumar RYAKAM" userId="4e9aedfa-3e40-4d75-98e9-fb4be488413a" providerId="ADAL" clId="{95DA2033-14D9-489D-800C-481C26DEDF01}" dt="2023-04-19T12:05:46.501" v="576" actId="1037"/>
          <ac:cxnSpMkLst>
            <pc:docMk/>
            <pc:sldMk cId="3759690147" sldId="276"/>
            <ac:cxnSpMk id="97" creationId="{E69741F6-BA43-C407-578F-3401965A82F4}"/>
          </ac:cxnSpMkLst>
        </pc:cxnChg>
        <pc:cxnChg chg="mod">
          <ac:chgData name="Shravan Kumar RYAKAM" userId="4e9aedfa-3e40-4d75-98e9-fb4be488413a" providerId="ADAL" clId="{95DA2033-14D9-489D-800C-481C26DEDF01}" dt="2023-04-19T12:03:26.773" v="444" actId="1076"/>
          <ac:cxnSpMkLst>
            <pc:docMk/>
            <pc:sldMk cId="3759690147" sldId="276"/>
            <ac:cxnSpMk id="105" creationId="{EB497761-762D-1CD5-D8F0-246ADEA2896C}"/>
          </ac:cxnSpMkLst>
        </pc:cxnChg>
        <pc:cxnChg chg="mod">
          <ac:chgData name="Shravan Kumar RYAKAM" userId="4e9aedfa-3e40-4d75-98e9-fb4be488413a" providerId="ADAL" clId="{95DA2033-14D9-489D-800C-481C26DEDF01}" dt="2023-04-19T12:03:22.859" v="443" actId="1076"/>
          <ac:cxnSpMkLst>
            <pc:docMk/>
            <pc:sldMk cId="3759690147" sldId="276"/>
            <ac:cxnSpMk id="107" creationId="{83E59656-B7F4-4E20-5C97-F82F22E9EB3C}"/>
          </ac:cxnSpMkLst>
        </pc:cxnChg>
        <pc:cxnChg chg="mod">
          <ac:chgData name="Shravan Kumar RYAKAM" userId="4e9aedfa-3e40-4d75-98e9-fb4be488413a" providerId="ADAL" clId="{95DA2033-14D9-489D-800C-481C26DEDF01}" dt="2023-04-19T12:03:17.566" v="442" actId="1076"/>
          <ac:cxnSpMkLst>
            <pc:docMk/>
            <pc:sldMk cId="3759690147" sldId="276"/>
            <ac:cxnSpMk id="109" creationId="{FC03CA4B-C6C4-7576-4D2A-44831F8007FF}"/>
          </ac:cxnSpMkLst>
        </pc:cxnChg>
        <pc:cxnChg chg="mod">
          <ac:chgData name="Shravan Kumar RYAKAM" userId="4e9aedfa-3e40-4d75-98e9-fb4be488413a" providerId="ADAL" clId="{95DA2033-14D9-489D-800C-481C26DEDF01}" dt="2023-04-19T12:04:29.524" v="462" actId="14100"/>
          <ac:cxnSpMkLst>
            <pc:docMk/>
            <pc:sldMk cId="3759690147" sldId="276"/>
            <ac:cxnSpMk id="111" creationId="{421357CB-04B6-B820-244E-B7212F61ED9B}"/>
          </ac:cxnSpMkLst>
        </pc:cxnChg>
        <pc:cxnChg chg="mod">
          <ac:chgData name="Shravan Kumar RYAKAM" userId="4e9aedfa-3e40-4d75-98e9-fb4be488413a" providerId="ADAL" clId="{95DA2033-14D9-489D-800C-481C26DEDF01}" dt="2023-04-19T12:03:36.331" v="446" actId="1076"/>
          <ac:cxnSpMkLst>
            <pc:docMk/>
            <pc:sldMk cId="3759690147" sldId="276"/>
            <ac:cxnSpMk id="113" creationId="{01452EA3-7A1B-05C0-F42D-38285CAC794B}"/>
          </ac:cxnSpMkLst>
        </pc:cxnChg>
        <pc:cxnChg chg="mod">
          <ac:chgData name="Shravan Kumar RYAKAM" userId="4e9aedfa-3e40-4d75-98e9-fb4be488413a" providerId="ADAL" clId="{95DA2033-14D9-489D-800C-481C26DEDF01}" dt="2023-04-19T12:06:37.348" v="582" actId="14100"/>
          <ac:cxnSpMkLst>
            <pc:docMk/>
            <pc:sldMk cId="3759690147" sldId="276"/>
            <ac:cxnSpMk id="115" creationId="{EFFBFC46-47EF-F57A-FE6F-2AFBBA8551F4}"/>
          </ac:cxnSpMkLst>
        </pc:cxnChg>
        <pc:cxnChg chg="mod">
          <ac:chgData name="Shravan Kumar RYAKAM" userId="4e9aedfa-3e40-4d75-98e9-fb4be488413a" providerId="ADAL" clId="{95DA2033-14D9-489D-800C-481C26DEDF01}" dt="2023-04-19T12:05:07.543" v="555" actId="14100"/>
          <ac:cxnSpMkLst>
            <pc:docMk/>
            <pc:sldMk cId="3759690147" sldId="276"/>
            <ac:cxnSpMk id="119" creationId="{4D2C8BFF-4C57-D18C-387A-6C53FE792B18}"/>
          </ac:cxnSpMkLst>
        </pc:cxnChg>
        <pc:cxnChg chg="mod">
          <ac:chgData name="Shravan Kumar RYAKAM" userId="4e9aedfa-3e40-4d75-98e9-fb4be488413a" providerId="ADAL" clId="{95DA2033-14D9-489D-800C-481C26DEDF01}" dt="2023-04-19T12:04:00.657" v="455" actId="1076"/>
          <ac:cxnSpMkLst>
            <pc:docMk/>
            <pc:sldMk cId="3759690147" sldId="276"/>
            <ac:cxnSpMk id="121" creationId="{781FE6DA-3091-1E1C-F6E3-5A9621B02CB8}"/>
          </ac:cxnSpMkLst>
        </pc:cxnChg>
        <pc:cxnChg chg="mod">
          <ac:chgData name="Shravan Kumar RYAKAM" userId="4e9aedfa-3e40-4d75-98e9-fb4be488413a" providerId="ADAL" clId="{95DA2033-14D9-489D-800C-481C26DEDF01}" dt="2023-04-19T12:06:42.612" v="584" actId="14100"/>
          <ac:cxnSpMkLst>
            <pc:docMk/>
            <pc:sldMk cId="3759690147" sldId="276"/>
            <ac:cxnSpMk id="124" creationId="{CE2436C2-A607-3A95-8001-834A8E9A600C}"/>
          </ac:cxnSpMkLst>
        </pc:cxnChg>
        <pc:cxnChg chg="mod">
          <ac:chgData name="Shravan Kumar RYAKAM" userId="4e9aedfa-3e40-4d75-98e9-fb4be488413a" providerId="ADAL" clId="{95DA2033-14D9-489D-800C-481C26DEDF01}" dt="2023-04-19T12:04:06.208" v="457" actId="1076"/>
          <ac:cxnSpMkLst>
            <pc:docMk/>
            <pc:sldMk cId="3759690147" sldId="276"/>
            <ac:cxnSpMk id="130" creationId="{5D7B9DEA-C74E-D87A-75FF-D1DB85C5869F}"/>
          </ac:cxnSpMkLst>
        </pc:cxnChg>
        <pc:cxnChg chg="mod">
          <ac:chgData name="Shravan Kumar RYAKAM" userId="4e9aedfa-3e40-4d75-98e9-fb4be488413a" providerId="ADAL" clId="{95DA2033-14D9-489D-800C-481C26DEDF01}" dt="2023-04-19T12:04:18.533" v="460" actId="14100"/>
          <ac:cxnSpMkLst>
            <pc:docMk/>
            <pc:sldMk cId="3759690147" sldId="276"/>
            <ac:cxnSpMk id="132" creationId="{023BEA74-B930-8396-BCFE-D883BC72F492}"/>
          </ac:cxnSpMkLst>
        </pc:cxnChg>
        <pc:cxnChg chg="mod">
          <ac:chgData name="Shravan Kumar RYAKAM" userId="4e9aedfa-3e40-4d75-98e9-fb4be488413a" providerId="ADAL" clId="{95DA2033-14D9-489D-800C-481C26DEDF01}" dt="2023-04-19T12:04:24.804" v="461" actId="14100"/>
          <ac:cxnSpMkLst>
            <pc:docMk/>
            <pc:sldMk cId="3759690147" sldId="276"/>
            <ac:cxnSpMk id="137" creationId="{AED3A793-254E-0AA1-6AB7-3A33B34D6D5E}"/>
          </ac:cxnSpMkLst>
        </pc:cxnChg>
      </pc:sldChg>
      <pc:sldChg chg="addSp delSp modSp mod">
        <pc:chgData name="Shravan Kumar RYAKAM" userId="4e9aedfa-3e40-4d75-98e9-fb4be488413a" providerId="ADAL" clId="{95DA2033-14D9-489D-800C-481C26DEDF01}" dt="2023-04-19T12:22:27.588" v="915" actId="1076"/>
        <pc:sldMkLst>
          <pc:docMk/>
          <pc:sldMk cId="274606090" sldId="277"/>
        </pc:sldMkLst>
        <pc:spChg chg="mod">
          <ac:chgData name="Shravan Kumar RYAKAM" userId="4e9aedfa-3e40-4d75-98e9-fb4be488413a" providerId="ADAL" clId="{95DA2033-14D9-489D-800C-481C26DEDF01}" dt="2023-04-19T12:15:43.503" v="874" actId="20577"/>
          <ac:spMkLst>
            <pc:docMk/>
            <pc:sldMk cId="274606090" sldId="277"/>
            <ac:spMk id="2" creationId="{33E56658-B84D-1C77-15B0-8D5AF043B632}"/>
          </ac:spMkLst>
        </pc:spChg>
        <pc:spChg chg="del">
          <ac:chgData name="Shravan Kumar RYAKAM" userId="4e9aedfa-3e40-4d75-98e9-fb4be488413a" providerId="ADAL" clId="{95DA2033-14D9-489D-800C-481C26DEDF01}" dt="2023-04-19T12:16:53.690" v="877"/>
          <ac:spMkLst>
            <pc:docMk/>
            <pc:sldMk cId="274606090" sldId="277"/>
            <ac:spMk id="3" creationId="{1B8A2C44-54C9-92B0-20D6-3EEEF8C3595C}"/>
          </ac:spMkLst>
        </pc:spChg>
        <pc:spChg chg="add mod">
          <ac:chgData name="Shravan Kumar RYAKAM" userId="4e9aedfa-3e40-4d75-98e9-fb4be488413a" providerId="ADAL" clId="{95DA2033-14D9-489D-800C-481C26DEDF01}" dt="2023-04-19T12:22:27.588" v="915" actId="1076"/>
          <ac:spMkLst>
            <pc:docMk/>
            <pc:sldMk cId="274606090" sldId="277"/>
            <ac:spMk id="4" creationId="{4F9657B1-8FC4-D3F2-933C-D796CC24E9A9}"/>
          </ac:spMkLst>
        </pc:spChg>
        <pc:spChg chg="add mod">
          <ac:chgData name="Shravan Kumar RYAKAM" userId="4e9aedfa-3e40-4d75-98e9-fb4be488413a" providerId="ADAL" clId="{95DA2033-14D9-489D-800C-481C26DEDF01}" dt="2023-04-19T12:22:27.588" v="915" actId="1076"/>
          <ac:spMkLst>
            <pc:docMk/>
            <pc:sldMk cId="274606090" sldId="277"/>
            <ac:spMk id="6" creationId="{B5A6ABE5-D775-1163-8391-FEBE0EE3F600}"/>
          </ac:spMkLst>
        </pc:spChg>
        <pc:spChg chg="add mod">
          <ac:chgData name="Shravan Kumar RYAKAM" userId="4e9aedfa-3e40-4d75-98e9-fb4be488413a" providerId="ADAL" clId="{95DA2033-14D9-489D-800C-481C26DEDF01}" dt="2023-04-19T12:22:27.588" v="915" actId="1076"/>
          <ac:spMkLst>
            <pc:docMk/>
            <pc:sldMk cId="274606090" sldId="277"/>
            <ac:spMk id="7" creationId="{CBE9E592-D76B-5856-1526-785EE5A569E7}"/>
          </ac:spMkLst>
        </pc:spChg>
        <pc:spChg chg="add mod">
          <ac:chgData name="Shravan Kumar RYAKAM" userId="4e9aedfa-3e40-4d75-98e9-fb4be488413a" providerId="ADAL" clId="{95DA2033-14D9-489D-800C-481C26DEDF01}" dt="2023-04-19T12:19:58.864" v="902" actId="20577"/>
          <ac:spMkLst>
            <pc:docMk/>
            <pc:sldMk cId="274606090" sldId="277"/>
            <ac:spMk id="9" creationId="{69991AE9-33B6-483F-857C-FC9E02B62F0D}"/>
          </ac:spMkLst>
        </pc:spChg>
        <pc:spChg chg="add del mod">
          <ac:chgData name="Shravan Kumar RYAKAM" userId="4e9aedfa-3e40-4d75-98e9-fb4be488413a" providerId="ADAL" clId="{95DA2033-14D9-489D-800C-481C26DEDF01}" dt="2023-04-19T12:19:13.098" v="892"/>
          <ac:spMkLst>
            <pc:docMk/>
            <pc:sldMk cId="274606090" sldId="277"/>
            <ac:spMk id="11" creationId="{329317F9-6759-10B6-9E89-48713D4F0340}"/>
          </ac:spMkLst>
        </pc:spChg>
        <pc:spChg chg="add del mod">
          <ac:chgData name="Shravan Kumar RYAKAM" userId="4e9aedfa-3e40-4d75-98e9-fb4be488413a" providerId="ADAL" clId="{95DA2033-14D9-489D-800C-481C26DEDF01}" dt="2023-04-19T12:19:13.098" v="892"/>
          <ac:spMkLst>
            <pc:docMk/>
            <pc:sldMk cId="274606090" sldId="277"/>
            <ac:spMk id="14" creationId="{3EC1FF35-F8A1-988E-FE20-143981098D1F}"/>
          </ac:spMkLst>
        </pc:spChg>
        <pc:spChg chg="add del mod">
          <ac:chgData name="Shravan Kumar RYAKAM" userId="4e9aedfa-3e40-4d75-98e9-fb4be488413a" providerId="ADAL" clId="{95DA2033-14D9-489D-800C-481C26DEDF01}" dt="2023-04-19T12:19:13.098" v="892"/>
          <ac:spMkLst>
            <pc:docMk/>
            <pc:sldMk cId="274606090" sldId="277"/>
            <ac:spMk id="15" creationId="{A27C25C7-9D53-3160-4F8A-E934E8140D1C}"/>
          </ac:spMkLst>
        </pc:spChg>
        <pc:spChg chg="add mod">
          <ac:chgData name="Shravan Kumar RYAKAM" userId="4e9aedfa-3e40-4d75-98e9-fb4be488413a" providerId="ADAL" clId="{95DA2033-14D9-489D-800C-481C26DEDF01}" dt="2023-04-19T12:21:19.829" v="910" actId="12"/>
          <ac:spMkLst>
            <pc:docMk/>
            <pc:sldMk cId="274606090" sldId="277"/>
            <ac:spMk id="17" creationId="{4583DE72-7703-EA3F-6818-1CC181BF4C68}"/>
          </ac:spMkLst>
        </pc:spChg>
        <pc:spChg chg="add mod">
          <ac:chgData name="Shravan Kumar RYAKAM" userId="4e9aedfa-3e40-4d75-98e9-fb4be488413a" providerId="ADAL" clId="{95DA2033-14D9-489D-800C-481C26DEDF01}" dt="2023-04-19T12:21:24.330" v="911" actId="12"/>
          <ac:spMkLst>
            <pc:docMk/>
            <pc:sldMk cId="274606090" sldId="277"/>
            <ac:spMk id="20" creationId="{5417823C-E0DE-FA70-EB0D-78169C96F78B}"/>
          </ac:spMkLst>
        </pc:spChg>
        <pc:spChg chg="add mod">
          <ac:chgData name="Shravan Kumar RYAKAM" userId="4e9aedfa-3e40-4d75-98e9-fb4be488413a" providerId="ADAL" clId="{95DA2033-14D9-489D-800C-481C26DEDF01}" dt="2023-04-19T12:21:29.043" v="912" actId="12"/>
          <ac:spMkLst>
            <pc:docMk/>
            <pc:sldMk cId="274606090" sldId="277"/>
            <ac:spMk id="21" creationId="{AB2BEBBC-9F66-7259-7013-33AC95AAAE73}"/>
          </ac:spMkLst>
        </pc:spChg>
        <pc:picChg chg="del">
          <ac:chgData name="Shravan Kumar RYAKAM" userId="4e9aedfa-3e40-4d75-98e9-fb4be488413a" providerId="ADAL" clId="{95DA2033-14D9-489D-800C-481C26DEDF01}" dt="2023-04-19T12:14:59.131" v="867" actId="478"/>
          <ac:picMkLst>
            <pc:docMk/>
            <pc:sldMk cId="274606090" sldId="277"/>
            <ac:picMk id="5" creationId="{57438DF6-0651-8E3B-E69F-DD6B86C1C756}"/>
          </ac:picMkLst>
        </pc:picChg>
        <pc:picChg chg="add mod">
          <ac:chgData name="Shravan Kumar RYAKAM" userId="4e9aedfa-3e40-4d75-98e9-fb4be488413a" providerId="ADAL" clId="{95DA2033-14D9-489D-800C-481C26DEDF01}" dt="2023-04-19T12:15:58.050" v="876"/>
          <ac:picMkLst>
            <pc:docMk/>
            <pc:sldMk cId="274606090" sldId="277"/>
            <ac:picMk id="8" creationId="{E58F7392-C792-51CD-815D-6C1319A64E7D}"/>
          </ac:picMkLst>
        </pc:picChg>
        <pc:picChg chg="add del mod">
          <ac:chgData name="Shravan Kumar RYAKAM" userId="4e9aedfa-3e40-4d75-98e9-fb4be488413a" providerId="ADAL" clId="{95DA2033-14D9-489D-800C-481C26DEDF01}" dt="2023-04-19T12:19:13.098" v="892"/>
          <ac:picMkLst>
            <pc:docMk/>
            <pc:sldMk cId="274606090" sldId="277"/>
            <ac:picMk id="10" creationId="{BCDEA820-E46C-BAFE-D08E-4AF646B642D7}"/>
          </ac:picMkLst>
        </pc:picChg>
        <pc:picChg chg="add del mod">
          <ac:chgData name="Shravan Kumar RYAKAM" userId="4e9aedfa-3e40-4d75-98e9-fb4be488413a" providerId="ADAL" clId="{95DA2033-14D9-489D-800C-481C26DEDF01}" dt="2023-04-19T12:19:13.098" v="892"/>
          <ac:picMkLst>
            <pc:docMk/>
            <pc:sldMk cId="274606090" sldId="277"/>
            <ac:picMk id="12" creationId="{569EC674-2243-4CB7-8E8D-118138F1FB11}"/>
          </ac:picMkLst>
        </pc:picChg>
        <pc:picChg chg="add del mod">
          <ac:chgData name="Shravan Kumar RYAKAM" userId="4e9aedfa-3e40-4d75-98e9-fb4be488413a" providerId="ADAL" clId="{95DA2033-14D9-489D-800C-481C26DEDF01}" dt="2023-04-19T12:19:13.098" v="892"/>
          <ac:picMkLst>
            <pc:docMk/>
            <pc:sldMk cId="274606090" sldId="277"/>
            <ac:picMk id="13" creationId="{ED8C43C6-7867-0015-9B4C-3B983B53A586}"/>
          </ac:picMkLst>
        </pc:picChg>
        <pc:picChg chg="add mod">
          <ac:chgData name="Shravan Kumar RYAKAM" userId="4e9aedfa-3e40-4d75-98e9-fb4be488413a" providerId="ADAL" clId="{95DA2033-14D9-489D-800C-481C26DEDF01}" dt="2023-04-19T12:20:06.150" v="904" actId="1076"/>
          <ac:picMkLst>
            <pc:docMk/>
            <pc:sldMk cId="274606090" sldId="277"/>
            <ac:picMk id="16" creationId="{0EC97544-A09A-54D9-5762-83B09A9C048D}"/>
          </ac:picMkLst>
        </pc:picChg>
        <pc:picChg chg="add mod">
          <ac:chgData name="Shravan Kumar RYAKAM" userId="4e9aedfa-3e40-4d75-98e9-fb4be488413a" providerId="ADAL" clId="{95DA2033-14D9-489D-800C-481C26DEDF01}" dt="2023-04-19T12:20:11.601" v="905" actId="1076"/>
          <ac:picMkLst>
            <pc:docMk/>
            <pc:sldMk cId="274606090" sldId="277"/>
            <ac:picMk id="18" creationId="{77314212-D6D8-BAF8-3BE6-91FECEDB29DB}"/>
          </ac:picMkLst>
        </pc:picChg>
        <pc:picChg chg="add mod">
          <ac:chgData name="Shravan Kumar RYAKAM" userId="4e9aedfa-3e40-4d75-98e9-fb4be488413a" providerId="ADAL" clId="{95DA2033-14D9-489D-800C-481C26DEDF01}" dt="2023-04-19T12:20:03.595" v="903" actId="1076"/>
          <ac:picMkLst>
            <pc:docMk/>
            <pc:sldMk cId="274606090" sldId="277"/>
            <ac:picMk id="19" creationId="{456A7D83-AA44-7C95-43CC-599E50814308}"/>
          </ac:picMkLst>
        </pc:picChg>
        <pc:picChg chg="add del mod">
          <ac:chgData name="Shravan Kumar RYAKAM" userId="4e9aedfa-3e40-4d75-98e9-fb4be488413a" providerId="ADAL" clId="{95DA2033-14D9-489D-800C-481C26DEDF01}" dt="2023-04-19T12:17:14.570" v="878" actId="478"/>
          <ac:picMkLst>
            <pc:docMk/>
            <pc:sldMk cId="274606090" sldId="277"/>
            <ac:picMk id="1026" creationId="{7D65D58C-2041-2CE1-BA9D-A3208A692978}"/>
          </ac:picMkLst>
        </pc:picChg>
      </pc:sldChg>
      <pc:sldChg chg="addSp delSp modSp mod">
        <pc:chgData name="Shravan Kumar RYAKAM" userId="4e9aedfa-3e40-4d75-98e9-fb4be488413a" providerId="ADAL" clId="{95DA2033-14D9-489D-800C-481C26DEDF01}" dt="2023-04-19T12:30:56.723" v="990" actId="14100"/>
        <pc:sldMkLst>
          <pc:docMk/>
          <pc:sldMk cId="263026773" sldId="278"/>
        </pc:sldMkLst>
        <pc:spChg chg="del">
          <ac:chgData name="Shravan Kumar RYAKAM" userId="4e9aedfa-3e40-4d75-98e9-fb4be488413a" providerId="ADAL" clId="{95DA2033-14D9-489D-800C-481C26DEDF01}" dt="2023-04-19T12:22:18.102" v="914"/>
          <ac:spMkLst>
            <pc:docMk/>
            <pc:sldMk cId="263026773" sldId="278"/>
            <ac:spMk id="2" creationId="{0E50BD11-0F70-A850-4B27-0B8C9D952B1B}"/>
          </ac:spMkLst>
        </pc:spChg>
        <pc:spChg chg="mod">
          <ac:chgData name="Shravan Kumar RYAKAM" userId="4e9aedfa-3e40-4d75-98e9-fb4be488413a" providerId="ADAL" clId="{95DA2033-14D9-489D-800C-481C26DEDF01}" dt="2023-04-19T12:30:09.018" v="983" actId="20577"/>
          <ac:spMkLst>
            <pc:docMk/>
            <pc:sldMk cId="263026773" sldId="278"/>
            <ac:spMk id="3" creationId="{6DE72183-CBC7-AE82-158E-9AF4D68C965F}"/>
          </ac:spMkLst>
        </pc:spChg>
        <pc:spChg chg="add mod">
          <ac:chgData name="Shravan Kumar RYAKAM" userId="4e9aedfa-3e40-4d75-98e9-fb4be488413a" providerId="ADAL" clId="{95DA2033-14D9-489D-800C-481C26DEDF01}" dt="2023-04-19T12:22:18.102" v="914"/>
          <ac:spMkLst>
            <pc:docMk/>
            <pc:sldMk cId="263026773" sldId="278"/>
            <ac:spMk id="4" creationId="{E3BB0F0C-DC88-FD29-484F-568FB21C77FE}"/>
          </ac:spMkLst>
        </pc:spChg>
        <pc:spChg chg="add mod">
          <ac:chgData name="Shravan Kumar RYAKAM" userId="4e9aedfa-3e40-4d75-98e9-fb4be488413a" providerId="ADAL" clId="{95DA2033-14D9-489D-800C-481C26DEDF01}" dt="2023-04-19T12:22:32.541" v="916"/>
          <ac:spMkLst>
            <pc:docMk/>
            <pc:sldMk cId="263026773" sldId="278"/>
            <ac:spMk id="6" creationId="{4A24253C-C390-09BA-6C71-892D28168E46}"/>
          </ac:spMkLst>
        </pc:spChg>
        <pc:spChg chg="add mod">
          <ac:chgData name="Shravan Kumar RYAKAM" userId="4e9aedfa-3e40-4d75-98e9-fb4be488413a" providerId="ADAL" clId="{95DA2033-14D9-489D-800C-481C26DEDF01}" dt="2023-04-19T12:22:32.541" v="916"/>
          <ac:spMkLst>
            <pc:docMk/>
            <pc:sldMk cId="263026773" sldId="278"/>
            <ac:spMk id="7" creationId="{706E1E9D-A1A2-DFBE-C259-1B1CDE7E7AFC}"/>
          </ac:spMkLst>
        </pc:spChg>
        <pc:spChg chg="add mod">
          <ac:chgData name="Shravan Kumar RYAKAM" userId="4e9aedfa-3e40-4d75-98e9-fb4be488413a" providerId="ADAL" clId="{95DA2033-14D9-489D-800C-481C26DEDF01}" dt="2023-04-19T12:22:32.541" v="916"/>
          <ac:spMkLst>
            <pc:docMk/>
            <pc:sldMk cId="263026773" sldId="278"/>
            <ac:spMk id="8" creationId="{5AFAB756-6FEC-3049-8BD8-7DD77A440D39}"/>
          </ac:spMkLst>
        </pc:spChg>
        <pc:spChg chg="add del mod">
          <ac:chgData name="Shravan Kumar RYAKAM" userId="4e9aedfa-3e40-4d75-98e9-fb4be488413a" providerId="ADAL" clId="{95DA2033-14D9-489D-800C-481C26DEDF01}" dt="2023-04-19T12:26:49.304" v="942" actId="767"/>
          <ac:spMkLst>
            <pc:docMk/>
            <pc:sldMk cId="263026773" sldId="278"/>
            <ac:spMk id="10" creationId="{1548C7BD-2C47-0C12-16FB-079D8E566953}"/>
          </ac:spMkLst>
        </pc:spChg>
        <pc:spChg chg="add del mod">
          <ac:chgData name="Shravan Kumar RYAKAM" userId="4e9aedfa-3e40-4d75-98e9-fb4be488413a" providerId="ADAL" clId="{95DA2033-14D9-489D-800C-481C26DEDF01}" dt="2023-04-19T12:27:05.055" v="946" actId="478"/>
          <ac:spMkLst>
            <pc:docMk/>
            <pc:sldMk cId="263026773" sldId="278"/>
            <ac:spMk id="11" creationId="{80910B53-699D-79FE-6F42-BA082120623B}"/>
          </ac:spMkLst>
        </pc:spChg>
        <pc:picChg chg="del">
          <ac:chgData name="Shravan Kumar RYAKAM" userId="4e9aedfa-3e40-4d75-98e9-fb4be488413a" providerId="ADAL" clId="{95DA2033-14D9-489D-800C-481C26DEDF01}" dt="2023-04-19T12:22:02.093" v="913" actId="478"/>
          <ac:picMkLst>
            <pc:docMk/>
            <pc:sldMk cId="263026773" sldId="278"/>
            <ac:picMk id="5" creationId="{69E0BB28-4C59-C273-2FC3-D7FC1DCB61EE}"/>
          </ac:picMkLst>
        </pc:picChg>
        <pc:picChg chg="add mod">
          <ac:chgData name="Shravan Kumar RYAKAM" userId="4e9aedfa-3e40-4d75-98e9-fb4be488413a" providerId="ADAL" clId="{95DA2033-14D9-489D-800C-481C26DEDF01}" dt="2023-04-19T12:22:45.603" v="918" actId="1076"/>
          <ac:picMkLst>
            <pc:docMk/>
            <pc:sldMk cId="263026773" sldId="278"/>
            <ac:picMk id="9" creationId="{96740D43-0FAC-D6C3-DAB5-E29A5005D86A}"/>
          </ac:picMkLst>
        </pc:picChg>
        <pc:picChg chg="add mod">
          <ac:chgData name="Shravan Kumar RYAKAM" userId="4e9aedfa-3e40-4d75-98e9-fb4be488413a" providerId="ADAL" clId="{95DA2033-14D9-489D-800C-481C26DEDF01}" dt="2023-04-19T12:30:56.723" v="990" actId="14100"/>
          <ac:picMkLst>
            <pc:docMk/>
            <pc:sldMk cId="263026773" sldId="278"/>
            <ac:picMk id="2050" creationId="{399C05BB-D201-1331-C0CB-B9247DC24F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36DC-B0BE-C212-D81F-144D9C65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C619-8438-255B-D074-338741C5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4365-0B5E-BE43-2E3B-F07AE8D7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FAF3-1F2B-B4E2-5711-39A998AB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5000-2596-DE31-FC1A-D6A0A1E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E20-3B69-9228-C33C-4E505D4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EF0F-696F-C1A4-5F5A-35E6CB9B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2470-CEFE-9814-F5C9-7A38683A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9C6D-28B5-9D9A-D8EE-A2CD325E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8FD0-FCED-8B6F-E6DA-EFC8CFA7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5371B-AF94-3E43-E349-EEF20C77E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8899-11B0-0450-AB33-B7C9AB20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A66-5E52-ED9B-CA87-983C264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04DC-5B51-A1B5-C682-1D1DF1B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DFB6-EAE4-517E-6629-90453B9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C6B9-9053-9907-DC1B-55EDB4D1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27F3-6CD0-A3C3-2FF7-0631C00B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C48B-6E78-6178-8673-9834F6D8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408B-DBD1-1431-2060-DDA7122C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63C3-37DB-DDA9-1B56-5FFFB32D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BA61-4F4C-BD8D-28F4-8091ADB9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A186-DFF6-D806-32D6-C50D5A19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38D5-E922-0BA4-866B-B677E3B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B5B6-FDFE-AEF6-937F-4371D7ED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1E02-CEF8-ED10-55CE-30BE404D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199A-E68A-7783-A19F-336C1F1B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C347-0DB8-61B8-A4AB-FEF775D1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5D0EF-B069-5010-AE7C-A95D2D63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9508-1F27-8707-EB17-5ABF55E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69B19-641E-AF07-4EE2-D9D7168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16EE-C6E4-B7BB-F383-3583B63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D46-A848-3379-A395-4D94B030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63A8-FFD9-AD84-2485-2701B0A3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D679-C6F8-D9ED-B305-AC7B1304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BCE6A-10C4-EDCD-E51C-B35C1F9E4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1DAE5-4BF2-C298-C294-0409CBAD4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2027A-6E0B-8B66-49E3-A870042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8D8BA-A59A-3159-D384-BC7D749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F46E5-E7C7-F729-C279-1C0A7A9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292-DAE5-6D90-F776-D60EA64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CD94E-1E2B-A48B-9031-50CDC08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9EB13-6AD2-5A8C-2A2E-E97F3CD1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3B60-6B0A-B536-EB27-BA1E9CB6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26269-3A75-01DB-C030-07993D3A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D33B0-DA24-74BD-2814-D538C10F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BC5E-15B3-1997-1AAE-5043E990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1EA-919C-4C5F-E343-767C32AB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9742-252B-5CAE-A226-2AC944B9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3225-3C2E-C886-1A0E-DD64C3D7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B55F-106E-5208-5033-56BA8F3C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1732-FD9D-C667-C988-BCA1093B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2DEE-01AC-53AC-5E33-546BACD9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D32F-01CA-D655-EE75-25271B46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B9FC6-C289-F70C-EF57-4720B90F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10864-098F-AB42-7BF0-A43491C4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A57B-F316-F25B-4DFE-E31EA679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0ED3-2084-2DCA-6537-AEB8BEF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9545-9D8C-A0E7-17F6-E0BA4B7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F1A9-3DE6-0860-AA1F-524B5B67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0DF5-548B-C55D-4335-CB3A194B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2CAD-DE42-3F05-1E4C-28181F64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F092-B8D7-45F0-B9EE-93B6CB9EBC0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12ED-63E2-7AB9-4787-75963672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600C-5AB5-525F-DB5D-4E409DA4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14B1-A0A2-422F-9E2A-0549CD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57C-12F9-3A9C-B0EE-DDFF2EE0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364731"/>
            <a:ext cx="1009996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dirty="0">
                <a:cs typeface="72" panose="020B0503030000000003" pitchFamily="34" charset="0"/>
              </a:rPr>
            </a:br>
            <a:r>
              <a:rPr lang="en-US" dirty="0">
                <a:cs typeface="72" panose="020B0503030000000003" pitchFamily="34" charset="0"/>
              </a:rPr>
              <a:t>					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FA493-C813-E67C-E2F5-916AB79C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07" y="2334291"/>
            <a:ext cx="2715004" cy="1362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E63E-49EB-B4FA-6BF4-DB37E0DE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859" y="4083876"/>
            <a:ext cx="2676899" cy="1352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7D9D5-9A33-021A-6DDA-523358C2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08" y="364731"/>
            <a:ext cx="514128" cy="457003"/>
          </a:xfrm>
          <a:prstGeom prst="rect">
            <a:avLst/>
          </a:prstGeom>
        </p:spPr>
      </p:pic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B059D94-3E86-EE08-5A39-75A90192881E}"/>
              </a:ext>
            </a:extLst>
          </p:cNvPr>
          <p:cNvSpPr/>
          <p:nvPr/>
        </p:nvSpPr>
        <p:spPr>
          <a:xfrm>
            <a:off x="7162800" y="1024859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4E684E08-87F2-BB5C-39D1-C427E3D94727}"/>
              </a:ext>
            </a:extLst>
          </p:cNvPr>
          <p:cNvSpPr/>
          <p:nvPr/>
        </p:nvSpPr>
        <p:spPr>
          <a:xfrm>
            <a:off x="7536873" y="1024860"/>
            <a:ext cx="374073" cy="136921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BEF6A3A-32CC-F310-23E5-C0105B3B08E6}"/>
              </a:ext>
            </a:extLst>
          </p:cNvPr>
          <p:cNvSpPr/>
          <p:nvPr/>
        </p:nvSpPr>
        <p:spPr>
          <a:xfrm>
            <a:off x="7910946" y="1024859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DB375-F6BA-061F-DBFC-1B36513F8F86}"/>
              </a:ext>
            </a:extLst>
          </p:cNvPr>
          <p:cNvSpPr txBox="1"/>
          <p:nvPr/>
        </p:nvSpPr>
        <p:spPr>
          <a:xfrm>
            <a:off x="1253836" y="1560297"/>
            <a:ext cx="70311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800" b="1" dirty="0">
                <a:latin typeface="+mj-lt"/>
              </a:rPr>
              <a:t>:</a:t>
            </a:r>
            <a:r>
              <a:rPr lang="en-US" sz="2800" dirty="0">
                <a:latin typeface="+mj-lt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n-US" sz="2800" dirty="0">
                <a:latin typeface="+mj-lt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Evaluation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     </a:t>
            </a:r>
            <a:r>
              <a:rPr lang="en-US" b="1" dirty="0"/>
              <a:t>Transparency with Custom Code Lifecycle Management (CCLM)</a:t>
            </a:r>
          </a:p>
          <a:p>
            <a:pPr marL="1200150" lvl="2" indent="-2857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Monitor usage of your custom code via Usage and Procedure Logging (UPL)</a:t>
            </a:r>
          </a:p>
          <a:p>
            <a:pPr marL="1200150" lvl="2" indent="-2857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 Usage data to prioritize your custom code efforts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</a:t>
            </a:r>
            <a:r>
              <a:rPr lang="en-US" b="1" dirty="0"/>
              <a:t>Remove Waste with CCLM decommissioning cockpit</a:t>
            </a:r>
          </a:p>
          <a:p>
            <a:pPr marL="1200150" lvl="2" indent="-2857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Remove unused code before the S/4HANA conversion</a:t>
            </a:r>
            <a:r>
              <a:rPr lang="en-US" b="1" dirty="0">
                <a:latin typeface="+mj-lt"/>
              </a:rPr>
              <a:t>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D0DD9-F2F7-BC21-CD7C-9511AC18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836" y="2302650"/>
            <a:ext cx="600364" cy="583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C0CB51-BB59-ACBB-88C1-1D2CC2FB1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836" y="3972141"/>
            <a:ext cx="600364" cy="5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86DE-5D8D-D34B-6BD5-496F29AC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6146800" cy="458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3600" dirty="0"/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Inspector Checks for SAP HANA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900" b="1" dirty="0"/>
              <a:t>Code Inspector checks for SAP HANA verify whether your custom code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Uses DB-specific features like native SQL, DB hints or ADBC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Relies on not guaranteed or implicit sorting of database queries</a:t>
            </a:r>
            <a:endParaRPr lang="en-US" sz="1800" dirty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Performs DB Operations on physical pool/cluster database tables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Uses function modules to retrieve technical DB index information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6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2000" b="1" dirty="0"/>
              <a:t>Recommendation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Run code Inspector variant FUNCTIONAL_DB for your custom code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600" dirty="0"/>
              <a:t>Fix all errors and warnings (findings with priority 1 and 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CD2E08-42E0-DBFF-2BBB-9461D2B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365125"/>
            <a:ext cx="1052648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dirty="0">
                <a:cs typeface="72" panose="020B0503030000000003" pitchFamily="34" charset="0"/>
              </a:rPr>
            </a:br>
            <a:r>
              <a:rPr lang="en-US" dirty="0">
                <a:cs typeface="72" panose="020B0503030000000003" pitchFamily="34" charset="0"/>
              </a:rPr>
              <a:t>						   	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8FD8891-215F-C478-ADB4-CE270E631832}"/>
              </a:ext>
            </a:extLst>
          </p:cNvPr>
          <p:cNvSpPr/>
          <p:nvPr/>
        </p:nvSpPr>
        <p:spPr>
          <a:xfrm>
            <a:off x="7162800" y="1024859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FFA5069-F2E7-1951-35EF-A358F60AC2D9}"/>
              </a:ext>
            </a:extLst>
          </p:cNvPr>
          <p:cNvSpPr/>
          <p:nvPr/>
        </p:nvSpPr>
        <p:spPr>
          <a:xfrm>
            <a:off x="7536873" y="1024860"/>
            <a:ext cx="374073" cy="136921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7E161AF-6E59-2641-AB15-8CEFA154D202}"/>
              </a:ext>
            </a:extLst>
          </p:cNvPr>
          <p:cNvSpPr/>
          <p:nvPr/>
        </p:nvSpPr>
        <p:spPr>
          <a:xfrm>
            <a:off x="7910946" y="1024859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46917-5746-53E4-C312-143F56CE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" y="385762"/>
            <a:ext cx="542238" cy="481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0C9D6E-E07D-AF2D-5B5B-ED5DBBE9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2375333"/>
            <a:ext cx="3631408" cy="38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2BF3-6809-E58E-B752-527CE132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49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SAP S/4HANA Custom Code Analysis Process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E2DB0-9521-9D80-B859-152503EF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65"/>
            <a:ext cx="10515600" cy="17550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dirty="0">
                <a:cs typeface="72" panose="020B0503030000000003" pitchFamily="34" charset="0"/>
              </a:rPr>
            </a:br>
            <a:br>
              <a:rPr lang="en-US" dirty="0">
                <a:cs typeface="72" panose="020B0503030000000003" pitchFamily="34" charset="0"/>
              </a:rPr>
            </a:br>
            <a:r>
              <a:rPr lang="en-US" dirty="0">
                <a:cs typeface="72" panose="020B0503030000000003" pitchFamily="34" charset="0"/>
              </a:rPr>
              <a:t>						   	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2754BF73-D61E-256B-C8A9-285493843040}"/>
              </a:ext>
            </a:extLst>
          </p:cNvPr>
          <p:cNvSpPr/>
          <p:nvPr/>
        </p:nvSpPr>
        <p:spPr>
          <a:xfrm>
            <a:off x="6788727" y="1015092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96CA5927-73C8-8702-8028-056ED584E8B2}"/>
              </a:ext>
            </a:extLst>
          </p:cNvPr>
          <p:cNvSpPr/>
          <p:nvPr/>
        </p:nvSpPr>
        <p:spPr>
          <a:xfrm>
            <a:off x="7162800" y="1017919"/>
            <a:ext cx="374073" cy="129350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5C8661C3-AF40-0542-A06C-633F535F46FB}"/>
              </a:ext>
            </a:extLst>
          </p:cNvPr>
          <p:cNvSpPr/>
          <p:nvPr/>
        </p:nvSpPr>
        <p:spPr>
          <a:xfrm>
            <a:off x="7548092" y="1010347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D44647-E56E-FD2C-B716-C228AC12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" y="495029"/>
            <a:ext cx="542238" cy="481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D98B6-7278-68C1-A375-C670B44B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2659"/>
            <a:ext cx="1963057" cy="4146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569EF3-3D38-8A87-6A7E-8892EA3B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57" y="2047289"/>
            <a:ext cx="9027885" cy="4273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638E83-67C5-9F89-819A-B58F718F2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14" y="1961552"/>
            <a:ext cx="190527" cy="171474"/>
          </a:xfrm>
          <a:prstGeom prst="rect">
            <a:avLst/>
          </a:prstGeom>
        </p:spPr>
      </p:pic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3D9A0E9-8473-48F7-4263-EAE61D24F98D}"/>
              </a:ext>
            </a:extLst>
          </p:cNvPr>
          <p:cNvSpPr/>
          <p:nvPr/>
        </p:nvSpPr>
        <p:spPr>
          <a:xfrm>
            <a:off x="679485" y="3048770"/>
            <a:ext cx="3340490" cy="2115457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01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Code Analysis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Used/extended/modified/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objects</a:t>
            </a:r>
            <a:endParaRPr lang="en-IN" sz="11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EF2D2589-2009-87F8-1BDC-6C2D0A4F29A6}"/>
              </a:ext>
            </a:extLst>
          </p:cNvPr>
          <p:cNvSpPr/>
          <p:nvPr/>
        </p:nvSpPr>
        <p:spPr>
          <a:xfrm>
            <a:off x="3025414" y="3048769"/>
            <a:ext cx="3404522" cy="2115457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02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database 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Changed/deleted/SAP objects/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Notes</a:t>
            </a:r>
            <a:endParaRPr lang="en-IN" sz="11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415639-2370-1287-00E3-EF24A308A62C}"/>
              </a:ext>
            </a:extLst>
          </p:cNvPr>
          <p:cNvCxnSpPr>
            <a:cxnSpLocks/>
          </p:cNvCxnSpPr>
          <p:nvPr/>
        </p:nvCxnSpPr>
        <p:spPr>
          <a:xfrm>
            <a:off x="6503197" y="4208823"/>
            <a:ext cx="1639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E91142-FDA2-7627-0302-85AB636A60FB}"/>
              </a:ext>
            </a:extLst>
          </p:cNvPr>
          <p:cNvCxnSpPr>
            <a:cxnSpLocks/>
          </p:cNvCxnSpPr>
          <p:nvPr/>
        </p:nvCxnSpPr>
        <p:spPr>
          <a:xfrm>
            <a:off x="6511871" y="4012163"/>
            <a:ext cx="1467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CA798A-D493-41DE-18AD-9AEE62893989}"/>
              </a:ext>
            </a:extLst>
          </p:cNvPr>
          <p:cNvCxnSpPr>
            <a:cxnSpLocks/>
          </p:cNvCxnSpPr>
          <p:nvPr/>
        </p:nvCxnSpPr>
        <p:spPr>
          <a:xfrm>
            <a:off x="6753644" y="3046456"/>
            <a:ext cx="16231" cy="1801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470338-60B2-B682-31A7-88A215696FA6}"/>
              </a:ext>
            </a:extLst>
          </p:cNvPr>
          <p:cNvCxnSpPr>
            <a:cxnSpLocks/>
          </p:cNvCxnSpPr>
          <p:nvPr/>
        </p:nvCxnSpPr>
        <p:spPr>
          <a:xfrm>
            <a:off x="6667103" y="2970765"/>
            <a:ext cx="4264" cy="19624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04697A-DDF2-05A3-2D20-0276C7EE49E2}"/>
              </a:ext>
            </a:extLst>
          </p:cNvPr>
          <p:cNvCxnSpPr>
            <a:cxnSpLocks/>
          </p:cNvCxnSpPr>
          <p:nvPr/>
        </p:nvCxnSpPr>
        <p:spPr>
          <a:xfrm>
            <a:off x="6645962" y="2970765"/>
            <a:ext cx="85811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DDDDEA-A6A6-4E16-EC8D-45E472B9CB5E}"/>
              </a:ext>
            </a:extLst>
          </p:cNvPr>
          <p:cNvCxnSpPr>
            <a:cxnSpLocks/>
          </p:cNvCxnSpPr>
          <p:nvPr/>
        </p:nvCxnSpPr>
        <p:spPr>
          <a:xfrm>
            <a:off x="6744712" y="3039244"/>
            <a:ext cx="61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3419EE4A-F9EA-6C8A-DDA8-6CB9B5A95B89}"/>
              </a:ext>
            </a:extLst>
          </p:cNvPr>
          <p:cNvSpPr/>
          <p:nvPr/>
        </p:nvSpPr>
        <p:spPr>
          <a:xfrm>
            <a:off x="6879723" y="2488122"/>
            <a:ext cx="2158543" cy="1057725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03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Code overview</a:t>
            </a:r>
          </a:p>
          <a:p>
            <a:r>
              <a:rPr lang="en-GB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SYCM</a:t>
            </a:r>
            <a:endParaRPr lang="en-IN" sz="11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2070DD-209C-A25C-B833-DD480BCCFEE4}"/>
              </a:ext>
            </a:extLst>
          </p:cNvPr>
          <p:cNvCxnSpPr>
            <a:cxnSpLocks/>
          </p:cNvCxnSpPr>
          <p:nvPr/>
        </p:nvCxnSpPr>
        <p:spPr>
          <a:xfrm>
            <a:off x="6686997" y="4933244"/>
            <a:ext cx="7344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518635-B556-7365-EE34-EF2F7D024525}"/>
              </a:ext>
            </a:extLst>
          </p:cNvPr>
          <p:cNvCxnSpPr>
            <a:cxnSpLocks/>
          </p:cNvCxnSpPr>
          <p:nvPr/>
        </p:nvCxnSpPr>
        <p:spPr>
          <a:xfrm>
            <a:off x="6788727" y="4852710"/>
            <a:ext cx="666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86C74E6D-F1FE-E4F1-CC70-EFCF9D27596A}"/>
              </a:ext>
            </a:extLst>
          </p:cNvPr>
          <p:cNvSpPr/>
          <p:nvPr/>
        </p:nvSpPr>
        <p:spPr>
          <a:xfrm>
            <a:off x="6896767" y="4339321"/>
            <a:ext cx="2136122" cy="1026778"/>
          </a:xfrm>
          <a:prstGeom prst="chevron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04</a:t>
            </a:r>
          </a:p>
          <a:p>
            <a:r>
              <a:rPr lang="en-GB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Inspector Check</a:t>
            </a:r>
            <a:endParaRPr lang="en-IN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F35AA9-5BFB-B6AD-0D43-88F802BDC2BD}"/>
              </a:ext>
            </a:extLst>
          </p:cNvPr>
          <p:cNvCxnSpPr>
            <a:cxnSpLocks/>
          </p:cNvCxnSpPr>
          <p:nvPr/>
        </p:nvCxnSpPr>
        <p:spPr>
          <a:xfrm>
            <a:off x="679485" y="5285094"/>
            <a:ext cx="47648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AC8A7F-B28D-F8E7-4324-96DB9C3C51EE}"/>
              </a:ext>
            </a:extLst>
          </p:cNvPr>
          <p:cNvCxnSpPr>
            <a:cxnSpLocks/>
          </p:cNvCxnSpPr>
          <p:nvPr/>
        </p:nvCxnSpPr>
        <p:spPr>
          <a:xfrm flipV="1">
            <a:off x="5444337" y="4192814"/>
            <a:ext cx="1061192" cy="1092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69741F6-BA43-C407-578F-3401965A82F4}"/>
              </a:ext>
            </a:extLst>
          </p:cNvPr>
          <p:cNvCxnSpPr>
            <a:cxnSpLocks/>
          </p:cNvCxnSpPr>
          <p:nvPr/>
        </p:nvCxnSpPr>
        <p:spPr>
          <a:xfrm flipH="1" flipV="1">
            <a:off x="5445533" y="2970765"/>
            <a:ext cx="1069443" cy="105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497761-762D-1CD5-D8F0-246ADEA2896C}"/>
              </a:ext>
            </a:extLst>
          </p:cNvPr>
          <p:cNvCxnSpPr>
            <a:cxnSpLocks/>
          </p:cNvCxnSpPr>
          <p:nvPr/>
        </p:nvCxnSpPr>
        <p:spPr>
          <a:xfrm>
            <a:off x="6860156" y="3642657"/>
            <a:ext cx="16684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E59656-B7F4-4E20-5C97-F82F22E9EB3C}"/>
              </a:ext>
            </a:extLst>
          </p:cNvPr>
          <p:cNvCxnSpPr>
            <a:cxnSpLocks/>
          </p:cNvCxnSpPr>
          <p:nvPr/>
        </p:nvCxnSpPr>
        <p:spPr>
          <a:xfrm flipV="1">
            <a:off x="8528647" y="3041545"/>
            <a:ext cx="577306" cy="601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C03CA4B-C6C4-7576-4D2A-44831F8007FF}"/>
              </a:ext>
            </a:extLst>
          </p:cNvPr>
          <p:cNvCxnSpPr>
            <a:cxnSpLocks/>
          </p:cNvCxnSpPr>
          <p:nvPr/>
        </p:nvCxnSpPr>
        <p:spPr>
          <a:xfrm>
            <a:off x="8621547" y="2490598"/>
            <a:ext cx="442466" cy="4372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1357CB-04B6-B820-244E-B7212F61ED9B}"/>
              </a:ext>
            </a:extLst>
          </p:cNvPr>
          <p:cNvCxnSpPr>
            <a:cxnSpLocks/>
          </p:cNvCxnSpPr>
          <p:nvPr/>
        </p:nvCxnSpPr>
        <p:spPr>
          <a:xfrm>
            <a:off x="9064013" y="2927872"/>
            <a:ext cx="5434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1452EA3-7A1B-05C0-F42D-38285CAC794B}"/>
              </a:ext>
            </a:extLst>
          </p:cNvPr>
          <p:cNvCxnSpPr>
            <a:cxnSpLocks/>
          </p:cNvCxnSpPr>
          <p:nvPr/>
        </p:nvCxnSpPr>
        <p:spPr>
          <a:xfrm>
            <a:off x="9090492" y="3044980"/>
            <a:ext cx="379474" cy="14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FFBFC46-47EF-F57A-FE6F-2AFBBA8551F4}"/>
              </a:ext>
            </a:extLst>
          </p:cNvPr>
          <p:cNvCxnSpPr>
            <a:cxnSpLocks/>
          </p:cNvCxnSpPr>
          <p:nvPr/>
        </p:nvCxnSpPr>
        <p:spPr>
          <a:xfrm>
            <a:off x="8595724" y="4320973"/>
            <a:ext cx="510229" cy="450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C8BFF-4C57-D18C-387A-6C53FE792B18}"/>
              </a:ext>
            </a:extLst>
          </p:cNvPr>
          <p:cNvCxnSpPr>
            <a:cxnSpLocks/>
          </p:cNvCxnSpPr>
          <p:nvPr/>
        </p:nvCxnSpPr>
        <p:spPr>
          <a:xfrm>
            <a:off x="6844973" y="5434621"/>
            <a:ext cx="17507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1FE6DA-3091-1E1C-F6E3-5A9621B02CB8}"/>
              </a:ext>
            </a:extLst>
          </p:cNvPr>
          <p:cNvCxnSpPr>
            <a:cxnSpLocks/>
          </p:cNvCxnSpPr>
          <p:nvPr/>
        </p:nvCxnSpPr>
        <p:spPr>
          <a:xfrm flipV="1">
            <a:off x="8631984" y="4890360"/>
            <a:ext cx="530225" cy="5442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E2436C2-A607-3A95-8001-834A8E9A600C}"/>
              </a:ext>
            </a:extLst>
          </p:cNvPr>
          <p:cNvCxnSpPr>
            <a:cxnSpLocks/>
          </p:cNvCxnSpPr>
          <p:nvPr/>
        </p:nvCxnSpPr>
        <p:spPr>
          <a:xfrm>
            <a:off x="9090492" y="4771776"/>
            <a:ext cx="3987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D7B9DEA-C74E-D87A-75FF-D1DB85C5869F}"/>
              </a:ext>
            </a:extLst>
          </p:cNvPr>
          <p:cNvCxnSpPr>
            <a:cxnSpLocks/>
          </p:cNvCxnSpPr>
          <p:nvPr/>
        </p:nvCxnSpPr>
        <p:spPr>
          <a:xfrm>
            <a:off x="9090492" y="4890360"/>
            <a:ext cx="523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23BEA74-B930-8396-BCFE-D883BC72F492}"/>
              </a:ext>
            </a:extLst>
          </p:cNvPr>
          <p:cNvCxnSpPr>
            <a:cxnSpLocks/>
          </p:cNvCxnSpPr>
          <p:nvPr/>
        </p:nvCxnSpPr>
        <p:spPr>
          <a:xfrm>
            <a:off x="9469966" y="3016984"/>
            <a:ext cx="0" cy="1757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3A793-254E-0AA1-6AB7-3A33B34D6D5E}"/>
              </a:ext>
            </a:extLst>
          </p:cNvPr>
          <p:cNvCxnSpPr>
            <a:cxnSpLocks/>
          </p:cNvCxnSpPr>
          <p:nvPr/>
        </p:nvCxnSpPr>
        <p:spPr>
          <a:xfrm>
            <a:off x="9600465" y="2958001"/>
            <a:ext cx="14005" cy="1932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0927EC-3074-BE0C-9DC1-6F6A933138D4}"/>
              </a:ext>
            </a:extLst>
          </p:cNvPr>
          <p:cNvCxnSpPr>
            <a:cxnSpLocks/>
          </p:cNvCxnSpPr>
          <p:nvPr/>
        </p:nvCxnSpPr>
        <p:spPr>
          <a:xfrm>
            <a:off x="9644856" y="3953866"/>
            <a:ext cx="3722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169277-A270-8603-6268-FBAB5AD32604}"/>
              </a:ext>
            </a:extLst>
          </p:cNvPr>
          <p:cNvCxnSpPr>
            <a:cxnSpLocks/>
          </p:cNvCxnSpPr>
          <p:nvPr/>
        </p:nvCxnSpPr>
        <p:spPr>
          <a:xfrm flipH="1">
            <a:off x="9644856" y="4026288"/>
            <a:ext cx="370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2DCC256-F5C5-D945-79CC-5C93C2A6F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311" y="2645000"/>
            <a:ext cx="1667108" cy="251922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17149B1-5C5E-9BEF-A75C-91D70F13FCC7}"/>
              </a:ext>
            </a:extLst>
          </p:cNvPr>
          <p:cNvSpPr txBox="1"/>
          <p:nvPr/>
        </p:nvSpPr>
        <p:spPr>
          <a:xfrm>
            <a:off x="811265" y="5643485"/>
            <a:ext cx="2187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Custom code Analyzer towards existing SAP Business Suite System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A84780-6762-DEFD-70F5-2509D1C0FF70}"/>
              </a:ext>
            </a:extLst>
          </p:cNvPr>
          <p:cNvSpPr txBox="1"/>
          <p:nvPr/>
        </p:nvSpPr>
        <p:spPr>
          <a:xfrm>
            <a:off x="3135731" y="5692156"/>
            <a:ext cx="2382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Simplification Database from SAP Service Marketplace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072E2B-CFB6-6374-D9B1-7C5F024DD861}"/>
              </a:ext>
            </a:extLst>
          </p:cNvPr>
          <p:cNvSpPr txBox="1"/>
          <p:nvPr/>
        </p:nvSpPr>
        <p:spPr>
          <a:xfrm>
            <a:off x="6788727" y="5669834"/>
            <a:ext cx="26812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SAP Code Inspector and Transaction SYCM to compare the Simplification Database against Custom Code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9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6658-B84D-1C77-15B0-8D5AF043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	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b="1" dirty="0">
                <a:cs typeface="72" panose="020B0503030000000003" pitchFamily="34" charset="0"/>
              </a:rPr>
            </a:br>
            <a:r>
              <a:rPr lang="en-US" b="1" dirty="0">
                <a:cs typeface="72" panose="020B0503030000000003" pitchFamily="34" charset="0"/>
              </a:rPr>
              <a:t>				</a:t>
            </a: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4F9657B1-8FC4-D3F2-933C-D796CC24E9A9}"/>
              </a:ext>
            </a:extLst>
          </p:cNvPr>
          <p:cNvSpPr/>
          <p:nvPr/>
        </p:nvSpPr>
        <p:spPr>
          <a:xfrm>
            <a:off x="6788727" y="981764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5A6ABE5-D775-1163-8391-FEBE0EE3F600}"/>
              </a:ext>
            </a:extLst>
          </p:cNvPr>
          <p:cNvSpPr/>
          <p:nvPr/>
        </p:nvSpPr>
        <p:spPr>
          <a:xfrm>
            <a:off x="7162800" y="984591"/>
            <a:ext cx="374073" cy="129350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E9E592-D76B-5856-1526-785EE5A569E7}"/>
              </a:ext>
            </a:extLst>
          </p:cNvPr>
          <p:cNvSpPr/>
          <p:nvPr/>
        </p:nvSpPr>
        <p:spPr>
          <a:xfrm>
            <a:off x="7548092" y="977019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F7392-C792-51CD-815D-6C1319A6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" y="495029"/>
            <a:ext cx="542238" cy="481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91AE9-33B6-483F-857C-FC9E02B6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0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C97544-A09A-54D9-5762-83B09A9C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01" y="2081556"/>
            <a:ext cx="3307090" cy="1906317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583DE72-7703-EA3F-6818-1CC181BF4C68}"/>
              </a:ext>
            </a:extLst>
          </p:cNvPr>
          <p:cNvSpPr txBox="1">
            <a:spLocks/>
          </p:cNvSpPr>
          <p:nvPr/>
        </p:nvSpPr>
        <p:spPr>
          <a:xfrm>
            <a:off x="769371" y="4382210"/>
            <a:ext cx="3649341" cy="176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Adjust modifications: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Transactions SPDD and SPAU same process as in previous upgrades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Recommendation: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Reset as many objects as possible to SAP standard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14212-D6D8-BAF8-3BE6-91FECEDB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24" y="2081556"/>
            <a:ext cx="3307090" cy="1906317"/>
          </a:xfrm>
          <a:prstGeom prst="rect">
            <a:avLst/>
          </a:prstGeom>
        </p:spPr>
      </p:pic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456A7D83-AA44-7C95-43CC-599E5081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2081556"/>
            <a:ext cx="3387796" cy="1906317"/>
          </a:xfrm>
          <a:prstGeom prst="rect">
            <a:avLst/>
          </a:prstGeom>
        </p:spPr>
      </p:pic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5417823C-E0DE-FA70-EB0D-78169C96F78B}"/>
              </a:ext>
            </a:extLst>
          </p:cNvPr>
          <p:cNvSpPr txBox="1">
            <a:spLocks/>
          </p:cNvSpPr>
          <p:nvPr/>
        </p:nvSpPr>
        <p:spPr>
          <a:xfrm>
            <a:off x="4487541" y="4382210"/>
            <a:ext cx="3649341" cy="176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Fix SAP HANA Findings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Use code inspector variant FUNCTIONAL_DB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Same checks as for the migration to SAP Business Suite on HANA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AB2BEBBC-9F66-7259-7013-33AC95AAAE73}"/>
              </a:ext>
            </a:extLst>
          </p:cNvPr>
          <p:cNvSpPr txBox="1">
            <a:spLocks/>
          </p:cNvSpPr>
          <p:nvPr/>
        </p:nvSpPr>
        <p:spPr>
          <a:xfrm>
            <a:off x="7999224" y="4382210"/>
            <a:ext cx="3649341" cy="176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Fix SAP S/4 HANA Findings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Use custom code overview and code inspector checks related to SAP S/4 HANA.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Adapt findings as described in the referenced SAP Notes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2183-CBC7-AE82-158E-9AF4D68C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09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lang="en-GB" sz="2000" dirty="0"/>
              <a:t>Performance Tuning using SQL Monitoring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GB" sz="2000" b="1" dirty="0"/>
              <a:t>SQL Monitor allows to get performance data for all SQLs executed in your productive system: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GB" sz="1700" dirty="0"/>
              <a:t>What are the most expensive and most frequently executed SQLs?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GB" sz="1700" dirty="0"/>
              <a:t>Which SQL reads/writes millions of records?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GB" sz="1700" dirty="0"/>
              <a:t>What is the SQL profile of my business process VA01?</a:t>
            </a:r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GB" sz="2000" b="1" dirty="0"/>
              <a:t>SQL Monitor allows to link the monitored SQL to the driving business process</a:t>
            </a:r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br>
              <a:rPr lang="en-GB" sz="2000" b="1" dirty="0"/>
            </a:br>
            <a:r>
              <a:rPr lang="en-GB" sz="2000" b="1" dirty="0"/>
              <a:t>Available for NW release 7.00 and higher</a:t>
            </a:r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br>
              <a:rPr lang="en-GB" sz="2000" b="1" dirty="0"/>
            </a:br>
            <a:r>
              <a:rPr lang="en-GB" sz="2000" b="1" dirty="0"/>
              <a:t>SQL Monitor does not harm your business processes (performance overhead &lt;3%)</a:t>
            </a:r>
            <a:endParaRPr lang="en-US" sz="3200" b="1" dirty="0"/>
          </a:p>
          <a:p>
            <a:pPr marL="0" indent="0">
              <a:buNone/>
            </a:pPr>
            <a:endParaRPr lang="en-GB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B0F0C-DC88-FD29-484F-568FB21C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Franklin Gothic Heavy" panose="020B0903020102020204" pitchFamily="34" charset="0"/>
                <a:cs typeface="Aharoni" panose="02010803020104030203" pitchFamily="2" charset="-79"/>
              </a:rPr>
              <a:t>	CUSTOM CODE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b="1" dirty="0">
                <a:cs typeface="72" panose="020B0503030000000003" pitchFamily="34" charset="0"/>
              </a:rPr>
              <a:t>MIGRATION PROCESS</a:t>
            </a:r>
            <a:br>
              <a:rPr lang="en-US" b="1" dirty="0">
                <a:cs typeface="72" panose="020B0503030000000003" pitchFamily="34" charset="0"/>
              </a:rPr>
            </a:br>
            <a:r>
              <a:rPr lang="en-US" b="1" dirty="0">
                <a:cs typeface="72" panose="020B0503030000000003" pitchFamily="34" charset="0"/>
              </a:rPr>
              <a:t>				</a:t>
            </a:r>
            <a:endParaRPr lang="en-US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A24253C-C390-09BA-6C71-892D28168E46}"/>
              </a:ext>
            </a:extLst>
          </p:cNvPr>
          <p:cNvSpPr/>
          <p:nvPr/>
        </p:nvSpPr>
        <p:spPr>
          <a:xfrm>
            <a:off x="6788727" y="981764"/>
            <a:ext cx="374073" cy="13692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06E1E9D-A1A2-DFBE-C259-1B1CDE7E7AFC}"/>
              </a:ext>
            </a:extLst>
          </p:cNvPr>
          <p:cNvSpPr/>
          <p:nvPr/>
        </p:nvSpPr>
        <p:spPr>
          <a:xfrm>
            <a:off x="7162800" y="984591"/>
            <a:ext cx="374073" cy="129350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AFAB756-6FEC-3049-8BD8-7DD77A440D39}"/>
              </a:ext>
            </a:extLst>
          </p:cNvPr>
          <p:cNvSpPr/>
          <p:nvPr/>
        </p:nvSpPr>
        <p:spPr>
          <a:xfrm>
            <a:off x="7548092" y="977019"/>
            <a:ext cx="374073" cy="136921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40D43-0FAC-D6C3-DAB5-E29A5005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" y="440042"/>
            <a:ext cx="542238" cy="48199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99C05BB-D201-1331-C0CB-B9247DC2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690688"/>
            <a:ext cx="33978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451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72</vt:lpstr>
      <vt:lpstr>Arial</vt:lpstr>
      <vt:lpstr>Calibri</vt:lpstr>
      <vt:lpstr>Calibri Light</vt:lpstr>
      <vt:lpstr>Franklin Gothic Heavy</vt:lpstr>
      <vt:lpstr>Office Theme</vt:lpstr>
      <vt:lpstr> CUSTOM CODE MIGRATION PROCESS        </vt:lpstr>
      <vt:lpstr> CUSTOM CODE MIGRATION PROCESS           </vt:lpstr>
      <vt:lpstr> CUSTOM CODE MIGRATION PROCESS            </vt:lpstr>
      <vt:lpstr> CUSTOM CODE MIGRATION PROCESS     </vt:lpstr>
      <vt:lpstr> CUSTOM CODE MIGRATION PROCESS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Kappal, Karan</dc:creator>
  <cp:lastModifiedBy>Shravan Kumar RYAKAM</cp:lastModifiedBy>
  <cp:revision>13</cp:revision>
  <dcterms:created xsi:type="dcterms:W3CDTF">2023-04-19T08:39:18Z</dcterms:created>
  <dcterms:modified xsi:type="dcterms:W3CDTF">2023-04-19T12:30:56Z</dcterms:modified>
</cp:coreProperties>
</file>