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36DC-B0BE-C212-D81F-144D9C65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C619-8438-255B-D074-338741C5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4365-0B5E-BE43-2E3B-F07AE8D7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FAF3-1F2B-B4E2-5711-39A998A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000-2596-DE31-FC1A-D6A0A1E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E20-3B69-9228-C33C-4E505D4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EF0F-696F-C1A4-5F5A-35E6CB9B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2470-CEFE-9814-F5C9-7A38683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9C6D-28B5-9D9A-D8EE-A2CD325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8FD0-FCED-8B6F-E6DA-EFC8CFA7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5371B-AF94-3E43-E349-EEF20C77E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8899-11B0-0450-AB33-B7C9AB20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A66-5E52-ED9B-CA87-983C264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04DC-5B51-A1B5-C682-1D1DF1B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DFB6-EAE4-517E-6629-90453B9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C6B9-9053-9907-DC1B-55EDB4D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27F3-6CD0-A3C3-2FF7-0631C00B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C48B-6E78-6178-8673-9834F6D8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408B-DBD1-1431-2060-DDA7122C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63C3-37DB-DDA9-1B56-5FFFB32D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BA61-4F4C-BD8D-28F4-8091ADB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A186-DFF6-D806-32D6-C50D5A19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38D5-E922-0BA4-866B-B677E3B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B5B6-FDFE-AEF6-937F-4371D7E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1E02-CEF8-ED10-55CE-30BE404D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99A-E68A-7783-A19F-336C1F1B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347-0DB8-61B8-A4AB-FEF775D1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5D0EF-B069-5010-AE7C-A95D2D63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9508-1F27-8707-EB17-5ABF55E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69B19-641E-AF07-4EE2-D9D7168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16EE-C6E4-B7BB-F383-3583B63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D46-A848-3379-A395-4D94B030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63A8-FFD9-AD84-2485-2701B0A3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D679-C6F8-D9ED-B305-AC7B1304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CE6A-10C4-EDCD-E51C-B35C1F9E4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1DAE5-4BF2-C298-C294-0409CBAD4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2027A-6E0B-8B66-49E3-A870042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8D8BA-A59A-3159-D384-BC7D749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46E5-E7C7-F729-C279-1C0A7A9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292-DAE5-6D90-F776-D60EA64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CD94E-1E2B-A48B-9031-50CDC08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EB13-6AD2-5A8C-2A2E-E97F3CD1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3B60-6B0A-B536-EB27-BA1E9CB6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26269-3A75-01DB-C030-07993D3A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D33B0-DA24-74BD-2814-D538C10F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BC5E-15B3-1997-1AAE-5043E99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1EA-919C-4C5F-E343-767C32AB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9742-252B-5CAE-A226-2AC944B9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3225-3C2E-C886-1A0E-DD64C3D7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B55F-106E-5208-5033-56BA8F3C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1732-FD9D-C667-C988-BCA1093B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2DEE-01AC-53AC-5E33-546BACD9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D32F-01CA-D655-EE75-25271B46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B9FC6-C289-F70C-EF57-4720B90F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10864-098F-AB42-7BF0-A43491C4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A57B-F316-F25B-4DFE-E31EA67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0ED3-2084-2DCA-6537-AEB8BEF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9545-9D8C-A0E7-17F6-E0BA4B7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F1A9-3DE6-0860-AA1F-524B5B67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0DF5-548B-C55D-4335-CB3A194B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2CAD-DE42-3F05-1E4C-28181F64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12ED-63E2-7AB9-4787-75963672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600C-5AB5-525F-DB5D-4E409DA4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A9B6FA2-A8D5-86F4-78C9-53F712DE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24C87FD-8822-2789-A5E7-59640628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57" y="2366881"/>
            <a:ext cx="3307090" cy="1906317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E69045-8EF2-2B5A-F1E9-2E18BA5E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4631631"/>
            <a:ext cx="3649341" cy="176919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Adjust modifications: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Transactions SPDD and SPAU same process as in previous upgrades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Recommendation: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Reset as many objects as possible to SAP standard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859DE5-ED86-8C4D-241D-3C223108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491" y="2383794"/>
            <a:ext cx="3307090" cy="190631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56F46F-790D-46AA-4384-2CF09A9A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9" y="2366881"/>
            <a:ext cx="3387796" cy="1906317"/>
          </a:xfrm>
          <a:prstGeom prst="rect">
            <a:avLst/>
          </a:prstGeo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8E89B81-C5F0-C1CE-0D41-65EDA85B1F7F}"/>
              </a:ext>
            </a:extLst>
          </p:cNvPr>
          <p:cNvSpPr txBox="1">
            <a:spLocks/>
          </p:cNvSpPr>
          <p:nvPr/>
        </p:nvSpPr>
        <p:spPr>
          <a:xfrm>
            <a:off x="4271176" y="4600995"/>
            <a:ext cx="3649341" cy="176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Fix SAP HANA Findings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 code inspector variant FUNCTIONAL_DB</a:t>
            </a:r>
          </a:p>
          <a:p>
            <a:r>
              <a:rPr lang="en-US" sz="1800" dirty="0">
                <a:solidFill>
                  <a:schemeClr val="tx2"/>
                </a:solidFill>
              </a:rPr>
              <a:t>Same checks as for the migration to SAP Business Suite on HANA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32D776D5-D414-180A-9AA4-0BB04F5F6E54}"/>
              </a:ext>
            </a:extLst>
          </p:cNvPr>
          <p:cNvSpPr txBox="1">
            <a:spLocks/>
          </p:cNvSpPr>
          <p:nvPr/>
        </p:nvSpPr>
        <p:spPr>
          <a:xfrm>
            <a:off x="8068948" y="4631631"/>
            <a:ext cx="3649341" cy="176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Fix SAP S/4 HANA Findings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 custom code overview and code inspector checks related to SAP S/4 HANA.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Adapt findings as described in the referenced SAP Notes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Kappal, Karan</dc:creator>
  <cp:lastModifiedBy>Vinod URJANA</cp:lastModifiedBy>
  <cp:revision>8</cp:revision>
  <dcterms:created xsi:type="dcterms:W3CDTF">2023-04-19T08:39:18Z</dcterms:created>
  <dcterms:modified xsi:type="dcterms:W3CDTF">2023-04-19T12:00:24Z</dcterms:modified>
</cp:coreProperties>
</file>