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648" r:id="rId2"/>
    <p:sldMasterId id="2147483661" r:id="rId3"/>
    <p:sldMasterId id="2147483687" r:id="rId4"/>
  </p:sldMasterIdLst>
  <p:sldIdLst>
    <p:sldId id="257" r:id="rId5"/>
    <p:sldId id="275" r:id="rId6"/>
    <p:sldId id="363" r:id="rId7"/>
    <p:sldId id="274" r:id="rId8"/>
    <p:sldId id="270" r:id="rId9"/>
    <p:sldId id="272"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BBD501-2C14-458D-845D-F87138CAE912}" v="586" dt="2023-04-02T07:13:30.832"/>
    <p1510:client id="{F58A1AC3-D6D0-49AF-BADD-52817D88F5BB}" v="13" dt="2023-04-03T06:47:43.4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9" d="100"/>
          <a:sy n="69" d="100"/>
        </p:scale>
        <p:origin x="57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avendra Swamy PAMPANA" userId="S::raghavendrap.in@mouritech.com::33d8e9c5-1d73-43e8-947f-ba02ef407e58" providerId="AD" clId="Web-{F58A1AC3-D6D0-49AF-BADD-52817D88F5BB}"/>
    <pc:docChg chg="modSld">
      <pc:chgData name="Raghavendra Swamy PAMPANA" userId="S::raghavendrap.in@mouritech.com::33d8e9c5-1d73-43e8-947f-ba02ef407e58" providerId="AD" clId="Web-{F58A1AC3-D6D0-49AF-BADD-52817D88F5BB}" dt="2023-04-03T06:47:43.433" v="12" actId="1076"/>
      <pc:docMkLst>
        <pc:docMk/>
      </pc:docMkLst>
      <pc:sldChg chg="addSp modSp">
        <pc:chgData name="Raghavendra Swamy PAMPANA" userId="S::raghavendrap.in@mouritech.com::33d8e9c5-1d73-43e8-947f-ba02ef407e58" providerId="AD" clId="Web-{F58A1AC3-D6D0-49AF-BADD-52817D88F5BB}" dt="2023-04-03T06:46:36.275" v="5"/>
        <pc:sldMkLst>
          <pc:docMk/>
          <pc:sldMk cId="23598075" sldId="264"/>
        </pc:sldMkLst>
        <pc:spChg chg="add mod">
          <ac:chgData name="Raghavendra Swamy PAMPANA" userId="S::raghavendrap.in@mouritech.com::33d8e9c5-1d73-43e8-947f-ba02ef407e58" providerId="AD" clId="Web-{F58A1AC3-D6D0-49AF-BADD-52817D88F5BB}" dt="2023-04-03T06:46:16.852" v="2"/>
          <ac:spMkLst>
            <pc:docMk/>
            <pc:sldMk cId="23598075" sldId="264"/>
            <ac:spMk id="2" creationId="{1879EC6E-9F54-9859-CA9D-7ADD448B1E4F}"/>
          </ac:spMkLst>
        </pc:spChg>
        <pc:spChg chg="add mod">
          <ac:chgData name="Raghavendra Swamy PAMPANA" userId="S::raghavendrap.in@mouritech.com::33d8e9c5-1d73-43e8-947f-ba02ef407e58" providerId="AD" clId="Web-{F58A1AC3-D6D0-49AF-BADD-52817D88F5BB}" dt="2023-04-03T06:46:36.275" v="5"/>
          <ac:spMkLst>
            <pc:docMk/>
            <pc:sldMk cId="23598075" sldId="264"/>
            <ac:spMk id="3" creationId="{491D5344-BE3A-E765-1B18-3FC7874A300F}"/>
          </ac:spMkLst>
        </pc:spChg>
      </pc:sldChg>
      <pc:sldChg chg="addSp modSp">
        <pc:chgData name="Raghavendra Swamy PAMPANA" userId="S::raghavendrap.in@mouritech.com::33d8e9c5-1d73-43e8-947f-ba02ef407e58" providerId="AD" clId="Web-{F58A1AC3-D6D0-49AF-BADD-52817D88F5BB}" dt="2023-04-03T06:47:43.433" v="12" actId="1076"/>
        <pc:sldMkLst>
          <pc:docMk/>
          <pc:sldMk cId="1258247603" sldId="265"/>
        </pc:sldMkLst>
        <pc:spChg chg="add mod">
          <ac:chgData name="Raghavendra Swamy PAMPANA" userId="S::raghavendrap.in@mouritech.com::33d8e9c5-1d73-43e8-947f-ba02ef407e58" providerId="AD" clId="Web-{F58A1AC3-D6D0-49AF-BADD-52817D88F5BB}" dt="2023-04-03T06:47:10.213" v="9" actId="14100"/>
          <ac:spMkLst>
            <pc:docMk/>
            <pc:sldMk cId="1258247603" sldId="265"/>
            <ac:spMk id="2" creationId="{6046343C-7AA5-D2C5-8654-4095C9C45FB4}"/>
          </ac:spMkLst>
        </pc:spChg>
        <pc:picChg chg="mod">
          <ac:chgData name="Raghavendra Swamy PAMPANA" userId="S::raghavendrap.in@mouritech.com::33d8e9c5-1d73-43e8-947f-ba02ef407e58" providerId="AD" clId="Web-{F58A1AC3-D6D0-49AF-BADD-52817D88F5BB}" dt="2023-04-03T06:47:43.433" v="12" actId="1076"/>
          <ac:picMkLst>
            <pc:docMk/>
            <pc:sldMk cId="1258247603" sldId="265"/>
            <ac:picMk id="4" creationId="{CA67DCDE-39FF-6D65-31A3-750F3547461F}"/>
          </ac:picMkLst>
        </pc:picChg>
      </pc:sldChg>
    </pc:docChg>
  </pc:docChgLst>
  <pc:docChgLst>
    <pc:chgData name="Raghavendra Swamy PAMPANA" userId="S::raghavendrap.in@mouritech.com::33d8e9c5-1d73-43e8-947f-ba02ef407e58" providerId="AD" clId="Web-{96BBD501-2C14-458D-845D-F87138CAE912}"/>
    <pc:docChg chg="addSld delSld modSld addMainMaster modMainMaster">
      <pc:chgData name="Raghavendra Swamy PAMPANA" userId="S::raghavendrap.in@mouritech.com::33d8e9c5-1d73-43e8-947f-ba02ef407e58" providerId="AD" clId="Web-{96BBD501-2C14-458D-845D-F87138CAE912}" dt="2023-04-02T07:13:30.832" v="559"/>
      <pc:docMkLst>
        <pc:docMk/>
      </pc:docMkLst>
      <pc:sldChg chg="del">
        <pc:chgData name="Raghavendra Swamy PAMPANA" userId="S::raghavendrap.in@mouritech.com::33d8e9c5-1d73-43e8-947f-ba02ef407e58" providerId="AD" clId="Web-{96BBD501-2C14-458D-845D-F87138CAE912}" dt="2023-04-02T06:44:12.003" v="1"/>
        <pc:sldMkLst>
          <pc:docMk/>
          <pc:sldMk cId="109857222" sldId="256"/>
        </pc:sldMkLst>
      </pc:sldChg>
      <pc:sldChg chg="modSp add">
        <pc:chgData name="Raghavendra Swamy PAMPANA" userId="S::raghavendrap.in@mouritech.com::33d8e9c5-1d73-43e8-947f-ba02ef407e58" providerId="AD" clId="Web-{96BBD501-2C14-458D-845D-F87138CAE912}" dt="2023-04-02T06:44:43.770" v="28" actId="20577"/>
        <pc:sldMkLst>
          <pc:docMk/>
          <pc:sldMk cId="51614641" sldId="257"/>
        </pc:sldMkLst>
        <pc:spChg chg="mod">
          <ac:chgData name="Raghavendra Swamy PAMPANA" userId="S::raghavendrap.in@mouritech.com::33d8e9c5-1d73-43e8-947f-ba02ef407e58" providerId="AD" clId="Web-{96BBD501-2C14-458D-845D-F87138CAE912}" dt="2023-04-02T06:44:21.941" v="7" actId="20577"/>
          <ac:spMkLst>
            <pc:docMk/>
            <pc:sldMk cId="51614641" sldId="257"/>
            <ac:spMk id="187" creationId="{00000000-0000-0000-0000-000000000000}"/>
          </ac:spMkLst>
        </pc:spChg>
        <pc:spChg chg="mod">
          <ac:chgData name="Raghavendra Swamy PAMPANA" userId="S::raghavendrap.in@mouritech.com::33d8e9c5-1d73-43e8-947f-ba02ef407e58" providerId="AD" clId="Web-{96BBD501-2C14-458D-845D-F87138CAE912}" dt="2023-04-02T06:44:43.770" v="28" actId="20577"/>
          <ac:spMkLst>
            <pc:docMk/>
            <pc:sldMk cId="51614641" sldId="257"/>
            <ac:spMk id="189" creationId="{00000000-0000-0000-0000-000000000000}"/>
          </ac:spMkLst>
        </pc:spChg>
      </pc:sldChg>
      <pc:sldChg chg="addSp delSp modSp add mod setBg addAnim delAnim">
        <pc:chgData name="Raghavendra Swamy PAMPANA" userId="S::raghavendrap.in@mouritech.com::33d8e9c5-1d73-43e8-947f-ba02ef407e58" providerId="AD" clId="Web-{96BBD501-2C14-458D-845D-F87138CAE912}" dt="2023-04-02T06:50:39.775" v="172" actId="1076"/>
        <pc:sldMkLst>
          <pc:docMk/>
          <pc:sldMk cId="275924489" sldId="258"/>
        </pc:sldMkLst>
        <pc:spChg chg="mod">
          <ac:chgData name="Raghavendra Swamy PAMPANA" userId="S::raghavendrap.in@mouritech.com::33d8e9c5-1d73-43e8-947f-ba02ef407e58" providerId="AD" clId="Web-{96BBD501-2C14-458D-845D-F87138CAE912}" dt="2023-04-02T06:50:16.384" v="166" actId="14100"/>
          <ac:spMkLst>
            <pc:docMk/>
            <pc:sldMk cId="275924489" sldId="258"/>
            <ac:spMk id="2" creationId="{B25AB6B8-3FB5-6A1A-138D-BB095DD2916B}"/>
          </ac:spMkLst>
        </pc:spChg>
        <pc:spChg chg="mod">
          <ac:chgData name="Raghavendra Swamy PAMPANA" userId="S::raghavendrap.in@mouritech.com::33d8e9c5-1d73-43e8-947f-ba02ef407e58" providerId="AD" clId="Web-{96BBD501-2C14-458D-845D-F87138CAE912}" dt="2023-04-02T06:49:33.337" v="156"/>
          <ac:spMkLst>
            <pc:docMk/>
            <pc:sldMk cId="275924489" sldId="258"/>
            <ac:spMk id="190" creationId="{00000000-0000-0000-0000-000000000000}"/>
          </ac:spMkLst>
        </pc:spChg>
        <pc:spChg chg="add del">
          <ac:chgData name="Raghavendra Swamy PAMPANA" userId="S::raghavendrap.in@mouritech.com::33d8e9c5-1d73-43e8-947f-ba02ef407e58" providerId="AD" clId="Web-{96BBD501-2C14-458D-845D-F87138CAE912}" dt="2023-04-02T06:49:25.680" v="150"/>
          <ac:spMkLst>
            <pc:docMk/>
            <pc:sldMk cId="275924489" sldId="258"/>
            <ac:spMk id="195" creationId="{A8384FB5-9ADC-4DDC-881B-597D56F5B15D}"/>
          </ac:spMkLst>
        </pc:spChg>
        <pc:spChg chg="add del">
          <ac:chgData name="Raghavendra Swamy PAMPANA" userId="S::raghavendrap.in@mouritech.com::33d8e9c5-1d73-43e8-947f-ba02ef407e58" providerId="AD" clId="Web-{96BBD501-2C14-458D-845D-F87138CAE912}" dt="2023-04-02T06:49:25.680" v="150"/>
          <ac:spMkLst>
            <pc:docMk/>
            <pc:sldMk cId="275924489" sldId="258"/>
            <ac:spMk id="197" creationId="{1199E1B1-A8C0-4FE8-A5A8-1CB41D69F857}"/>
          </ac:spMkLst>
        </pc:spChg>
        <pc:spChg chg="add del">
          <ac:chgData name="Raghavendra Swamy PAMPANA" userId="S::raghavendrap.in@mouritech.com::33d8e9c5-1d73-43e8-947f-ba02ef407e58" providerId="AD" clId="Web-{96BBD501-2C14-458D-845D-F87138CAE912}" dt="2023-04-02T06:49:25.680" v="150"/>
          <ac:spMkLst>
            <pc:docMk/>
            <pc:sldMk cId="275924489" sldId="258"/>
            <ac:spMk id="199" creationId="{84A8DE83-DE75-4B41-9DB4-A7EC0B0DEC0B}"/>
          </ac:spMkLst>
        </pc:spChg>
        <pc:spChg chg="add del">
          <ac:chgData name="Raghavendra Swamy PAMPANA" userId="S::raghavendrap.in@mouritech.com::33d8e9c5-1d73-43e8-947f-ba02ef407e58" providerId="AD" clId="Web-{96BBD501-2C14-458D-845D-F87138CAE912}" dt="2023-04-02T06:49:25.680" v="150"/>
          <ac:spMkLst>
            <pc:docMk/>
            <pc:sldMk cId="275924489" sldId="258"/>
            <ac:spMk id="201" creationId="{A7009A0A-BEF5-4EAC-AF15-E4F9F002E239}"/>
          </ac:spMkLst>
        </pc:spChg>
        <pc:spChg chg="add del">
          <ac:chgData name="Raghavendra Swamy PAMPANA" userId="S::raghavendrap.in@mouritech.com::33d8e9c5-1d73-43e8-947f-ba02ef407e58" providerId="AD" clId="Web-{96BBD501-2C14-458D-845D-F87138CAE912}" dt="2023-04-02T06:49:33.337" v="156"/>
          <ac:spMkLst>
            <pc:docMk/>
            <pc:sldMk cId="275924489" sldId="258"/>
            <ac:spMk id="203" creationId="{32B3ACB3-D689-442E-8A40-8680B0FEB8A2}"/>
          </ac:spMkLst>
        </pc:spChg>
        <pc:spChg chg="add del">
          <ac:chgData name="Raghavendra Swamy PAMPANA" userId="S::raghavendrap.in@mouritech.com::33d8e9c5-1d73-43e8-947f-ba02ef407e58" providerId="AD" clId="Web-{96BBD501-2C14-458D-845D-F87138CAE912}" dt="2023-04-02T06:49:33.337" v="156"/>
          <ac:spMkLst>
            <pc:docMk/>
            <pc:sldMk cId="275924489" sldId="258"/>
            <ac:spMk id="204" creationId="{8C790BE2-4E4F-4AAF-81A2-4A6F4885EBE6}"/>
          </ac:spMkLst>
        </pc:spChg>
        <pc:spChg chg="add del">
          <ac:chgData name="Raghavendra Swamy PAMPANA" userId="S::raghavendrap.in@mouritech.com::33d8e9c5-1d73-43e8-947f-ba02ef407e58" providerId="AD" clId="Web-{96BBD501-2C14-458D-845D-F87138CAE912}" dt="2023-04-02T06:49:33.337" v="156"/>
          <ac:spMkLst>
            <pc:docMk/>
            <pc:sldMk cId="275924489" sldId="258"/>
            <ac:spMk id="205" creationId="{D28B54C3-B57B-472A-B96E-1FCB67093DC2}"/>
          </ac:spMkLst>
        </pc:spChg>
        <pc:spChg chg="add del">
          <ac:chgData name="Raghavendra Swamy PAMPANA" userId="S::raghavendrap.in@mouritech.com::33d8e9c5-1d73-43e8-947f-ba02ef407e58" providerId="AD" clId="Web-{96BBD501-2C14-458D-845D-F87138CAE912}" dt="2023-04-02T06:49:33.337" v="156"/>
          <ac:spMkLst>
            <pc:docMk/>
            <pc:sldMk cId="275924489" sldId="258"/>
            <ac:spMk id="206" creationId="{7DB3C429-F8DA-49B9-AF84-21996FCF78B5}"/>
          </ac:spMkLst>
        </pc:spChg>
        <pc:spChg chg="add del">
          <ac:chgData name="Raghavendra Swamy PAMPANA" userId="S::raghavendrap.in@mouritech.com::33d8e9c5-1d73-43e8-947f-ba02ef407e58" providerId="AD" clId="Web-{96BBD501-2C14-458D-845D-F87138CAE912}" dt="2023-04-02T06:49:33.337" v="156"/>
          <ac:spMkLst>
            <pc:docMk/>
            <pc:sldMk cId="275924489" sldId="258"/>
            <ac:spMk id="207" creationId="{C4C9F2B0-1044-46EB-8AEB-C3BFFDE6C2CC}"/>
          </ac:spMkLst>
        </pc:spChg>
        <pc:picChg chg="del">
          <ac:chgData name="Raghavendra Swamy PAMPANA" userId="S::raghavendrap.in@mouritech.com::33d8e9c5-1d73-43e8-947f-ba02ef407e58" providerId="AD" clId="Web-{96BBD501-2C14-458D-845D-F87138CAE912}" dt="2023-04-02T06:45:46.646" v="34"/>
          <ac:picMkLst>
            <pc:docMk/>
            <pc:sldMk cId="275924489" sldId="258"/>
            <ac:picMk id="3" creationId="{F9762E3C-65CF-A685-E7BB-BD1028F1EDE0}"/>
          </ac:picMkLst>
        </pc:picChg>
        <pc:picChg chg="add mod modCrop">
          <ac:chgData name="Raghavendra Swamy PAMPANA" userId="S::raghavendrap.in@mouritech.com::33d8e9c5-1d73-43e8-947f-ba02ef407e58" providerId="AD" clId="Web-{96BBD501-2C14-458D-845D-F87138CAE912}" dt="2023-04-02T06:50:39.775" v="172" actId="1076"/>
          <ac:picMkLst>
            <pc:docMk/>
            <pc:sldMk cId="275924489" sldId="258"/>
            <ac:picMk id="4" creationId="{6A11A9A5-436D-54A1-EE07-0462B31FA8A3}"/>
          </ac:picMkLst>
        </pc:picChg>
        <pc:picChg chg="add del mod">
          <ac:chgData name="Raghavendra Swamy PAMPANA" userId="S::raghavendrap.in@mouritech.com::33d8e9c5-1d73-43e8-947f-ba02ef407e58" providerId="AD" clId="Web-{96BBD501-2C14-458D-845D-F87138CAE912}" dt="2023-04-02T06:48:42.055" v="129"/>
          <ac:picMkLst>
            <pc:docMk/>
            <pc:sldMk cId="275924489" sldId="258"/>
            <ac:picMk id="5" creationId="{9B4DB24F-CE79-C194-A0F0-5F3EB6742BB1}"/>
          </ac:picMkLst>
        </pc:picChg>
      </pc:sldChg>
      <pc:sldChg chg="add">
        <pc:chgData name="Raghavendra Swamy PAMPANA" userId="S::raghavendrap.in@mouritech.com::33d8e9c5-1d73-43e8-947f-ba02ef407e58" providerId="AD" clId="Web-{96BBD501-2C14-458D-845D-F87138CAE912}" dt="2023-04-02T06:45:19.864" v="30"/>
        <pc:sldMkLst>
          <pc:docMk/>
          <pc:sldMk cId="3297261231" sldId="259"/>
        </pc:sldMkLst>
      </pc:sldChg>
      <pc:sldChg chg="addSp delSp modSp new mod setBg">
        <pc:chgData name="Raghavendra Swamy PAMPANA" userId="S::raghavendrap.in@mouritech.com::33d8e9c5-1d73-43e8-947f-ba02ef407e58" providerId="AD" clId="Web-{96BBD501-2C14-458D-845D-F87138CAE912}" dt="2023-04-02T06:52:39.418" v="205"/>
        <pc:sldMkLst>
          <pc:docMk/>
          <pc:sldMk cId="2348389889" sldId="260"/>
        </pc:sldMkLst>
        <pc:spChg chg="add del mod">
          <ac:chgData name="Raghavendra Swamy PAMPANA" userId="S::raghavendrap.in@mouritech.com::33d8e9c5-1d73-43e8-947f-ba02ef407e58" providerId="AD" clId="Web-{96BBD501-2C14-458D-845D-F87138CAE912}" dt="2023-04-02T06:52:32.214" v="204"/>
          <ac:spMkLst>
            <pc:docMk/>
            <pc:sldMk cId="2348389889" sldId="260"/>
            <ac:spMk id="2" creationId="{1E9103ED-EF6F-E965-2730-7FB3F159296D}"/>
          </ac:spMkLst>
        </pc:spChg>
        <pc:spChg chg="del mod ord">
          <ac:chgData name="Raghavendra Swamy PAMPANA" userId="S::raghavendrap.in@mouritech.com::33d8e9c5-1d73-43e8-947f-ba02ef407e58" providerId="AD" clId="Web-{96BBD501-2C14-458D-845D-F87138CAE912}" dt="2023-04-02T06:52:28.886" v="203"/>
          <ac:spMkLst>
            <pc:docMk/>
            <pc:sldMk cId="2348389889" sldId="260"/>
            <ac:spMk id="3" creationId="{2F6FBE4E-5D1E-1697-0466-25E4450F75EC}"/>
          </ac:spMkLst>
        </pc:spChg>
        <pc:spChg chg="add">
          <ac:chgData name="Raghavendra Swamy PAMPANA" userId="S::raghavendrap.in@mouritech.com::33d8e9c5-1d73-43e8-947f-ba02ef407e58" providerId="AD" clId="Web-{96BBD501-2C14-458D-845D-F87138CAE912}" dt="2023-04-02T06:52:32.214" v="204"/>
          <ac:spMkLst>
            <pc:docMk/>
            <pc:sldMk cId="2348389889" sldId="260"/>
            <ac:spMk id="6" creationId="{A4AC5506-6312-4701-8D3C-40187889A947}"/>
          </ac:spMkLst>
        </pc:spChg>
        <pc:spChg chg="add del">
          <ac:chgData name="Raghavendra Swamy PAMPANA" userId="S::raghavendrap.in@mouritech.com::33d8e9c5-1d73-43e8-947f-ba02ef407e58" providerId="AD" clId="Web-{96BBD501-2C14-458D-845D-F87138CAE912}" dt="2023-04-02T06:52:06.027" v="194"/>
          <ac:spMkLst>
            <pc:docMk/>
            <pc:sldMk cId="2348389889" sldId="260"/>
            <ac:spMk id="9" creationId="{0B9EE3F3-89B7-43C3-8651-C4C96830993D}"/>
          </ac:spMkLst>
        </pc:spChg>
        <pc:spChg chg="add del">
          <ac:chgData name="Raghavendra Swamy PAMPANA" userId="S::raghavendrap.in@mouritech.com::33d8e9c5-1d73-43e8-947f-ba02ef407e58" providerId="AD" clId="Web-{96BBD501-2C14-458D-845D-F87138CAE912}" dt="2023-04-02T06:52:06.027" v="194"/>
          <ac:spMkLst>
            <pc:docMk/>
            <pc:sldMk cId="2348389889" sldId="260"/>
            <ac:spMk id="11" creationId="{33AE4636-AEEC-45D6-84D4-7AC2DA48ECF8}"/>
          </ac:spMkLst>
        </pc:spChg>
        <pc:spChg chg="add del">
          <ac:chgData name="Raghavendra Swamy PAMPANA" userId="S::raghavendrap.in@mouritech.com::33d8e9c5-1d73-43e8-947f-ba02ef407e58" providerId="AD" clId="Web-{96BBD501-2C14-458D-845D-F87138CAE912}" dt="2023-04-02T06:52:06.027" v="194"/>
          <ac:spMkLst>
            <pc:docMk/>
            <pc:sldMk cId="2348389889" sldId="260"/>
            <ac:spMk id="13" creationId="{8D9CE0F4-2EB2-4F1F-8AAC-DB3571D9FE10}"/>
          </ac:spMkLst>
        </pc:spChg>
        <pc:spChg chg="add del">
          <ac:chgData name="Raghavendra Swamy PAMPANA" userId="S::raghavendrap.in@mouritech.com::33d8e9c5-1d73-43e8-947f-ba02ef407e58" providerId="AD" clId="Web-{96BBD501-2C14-458D-845D-F87138CAE912}" dt="2023-04-02T06:52:08.886" v="196"/>
          <ac:spMkLst>
            <pc:docMk/>
            <pc:sldMk cId="2348389889" sldId="260"/>
            <ac:spMk id="15" creationId="{2EB492CD-616E-47F8-933B-5E2D952A0593}"/>
          </ac:spMkLst>
        </pc:spChg>
        <pc:spChg chg="add del">
          <ac:chgData name="Raghavendra Swamy PAMPANA" userId="S::raghavendrap.in@mouritech.com::33d8e9c5-1d73-43e8-947f-ba02ef407e58" providerId="AD" clId="Web-{96BBD501-2C14-458D-845D-F87138CAE912}" dt="2023-04-02T06:52:08.886" v="196"/>
          <ac:spMkLst>
            <pc:docMk/>
            <pc:sldMk cId="2348389889" sldId="260"/>
            <ac:spMk id="16" creationId="{59383CF9-23B5-4335-9B21-1791C4CF1C75}"/>
          </ac:spMkLst>
        </pc:spChg>
        <pc:spChg chg="add del">
          <ac:chgData name="Raghavendra Swamy PAMPANA" userId="S::raghavendrap.in@mouritech.com::33d8e9c5-1d73-43e8-947f-ba02ef407e58" providerId="AD" clId="Web-{96BBD501-2C14-458D-845D-F87138CAE912}" dt="2023-04-02T06:52:08.886" v="196"/>
          <ac:spMkLst>
            <pc:docMk/>
            <pc:sldMk cId="2348389889" sldId="260"/>
            <ac:spMk id="17" creationId="{0007FE00-9498-4706-B255-6437B0252C02}"/>
          </ac:spMkLst>
        </pc:spChg>
        <pc:spChg chg="add del">
          <ac:chgData name="Raghavendra Swamy PAMPANA" userId="S::raghavendrap.in@mouritech.com::33d8e9c5-1d73-43e8-947f-ba02ef407e58" providerId="AD" clId="Web-{96BBD501-2C14-458D-845D-F87138CAE912}" dt="2023-04-02T06:52:15.886" v="198"/>
          <ac:spMkLst>
            <pc:docMk/>
            <pc:sldMk cId="2348389889" sldId="260"/>
            <ac:spMk id="19" creationId="{979E27D9-03C7-44E2-9FF8-15D0C8506AF7}"/>
          </ac:spMkLst>
        </pc:spChg>
        <pc:spChg chg="add del">
          <ac:chgData name="Raghavendra Swamy PAMPANA" userId="S::raghavendrap.in@mouritech.com::33d8e9c5-1d73-43e8-947f-ba02ef407e58" providerId="AD" clId="Web-{96BBD501-2C14-458D-845D-F87138CAE912}" dt="2023-04-02T06:52:15.886" v="198"/>
          <ac:spMkLst>
            <pc:docMk/>
            <pc:sldMk cId="2348389889" sldId="260"/>
            <ac:spMk id="20" creationId="{EEBF1590-3B36-48EE-A89D-3B6F3CB256AB}"/>
          </ac:spMkLst>
        </pc:spChg>
        <pc:spChg chg="add del">
          <ac:chgData name="Raghavendra Swamy PAMPANA" userId="S::raghavendrap.in@mouritech.com::33d8e9c5-1d73-43e8-947f-ba02ef407e58" providerId="AD" clId="Web-{96BBD501-2C14-458D-845D-F87138CAE912}" dt="2023-04-02T06:52:15.886" v="198"/>
          <ac:spMkLst>
            <pc:docMk/>
            <pc:sldMk cId="2348389889" sldId="260"/>
            <ac:spMk id="21" creationId="{AC8F6C8C-AB5A-4548-942D-E3FD40ACBC49}"/>
          </ac:spMkLst>
        </pc:spChg>
        <pc:picChg chg="add mod modCrop">
          <ac:chgData name="Raghavendra Swamy PAMPANA" userId="S::raghavendrap.in@mouritech.com::33d8e9c5-1d73-43e8-947f-ba02ef407e58" providerId="AD" clId="Web-{96BBD501-2C14-458D-845D-F87138CAE912}" dt="2023-04-02T06:52:39.418" v="205"/>
          <ac:picMkLst>
            <pc:docMk/>
            <pc:sldMk cId="2348389889" sldId="260"/>
            <ac:picMk id="4" creationId="{0C599490-B635-F0E3-0B72-62EF0BC659EC}"/>
          </ac:picMkLst>
        </pc:picChg>
      </pc:sldChg>
      <pc:sldChg chg="addSp delSp modSp new mod setBg">
        <pc:chgData name="Raghavendra Swamy PAMPANA" userId="S::raghavendrap.in@mouritech.com::33d8e9c5-1d73-43e8-947f-ba02ef407e58" providerId="AD" clId="Web-{96BBD501-2C14-458D-845D-F87138CAE912}" dt="2023-04-02T06:57:34.070" v="261" actId="20577"/>
        <pc:sldMkLst>
          <pc:docMk/>
          <pc:sldMk cId="3449068026" sldId="261"/>
        </pc:sldMkLst>
        <pc:spChg chg="mod">
          <ac:chgData name="Raghavendra Swamy PAMPANA" userId="S::raghavendrap.in@mouritech.com::33d8e9c5-1d73-43e8-947f-ba02ef407e58" providerId="AD" clId="Web-{96BBD501-2C14-458D-845D-F87138CAE912}" dt="2023-04-02T06:57:34.070" v="261" actId="20577"/>
          <ac:spMkLst>
            <pc:docMk/>
            <pc:sldMk cId="3449068026" sldId="261"/>
            <ac:spMk id="2" creationId="{1743BC1E-5FA3-D7CC-468F-EE2B720C194F}"/>
          </ac:spMkLst>
        </pc:spChg>
        <pc:spChg chg="del mod">
          <ac:chgData name="Raghavendra Swamy PAMPANA" userId="S::raghavendrap.in@mouritech.com::33d8e9c5-1d73-43e8-947f-ba02ef407e58" providerId="AD" clId="Web-{96BBD501-2C14-458D-845D-F87138CAE912}" dt="2023-04-02T06:53:26.090" v="225"/>
          <ac:spMkLst>
            <pc:docMk/>
            <pc:sldMk cId="3449068026" sldId="261"/>
            <ac:spMk id="3" creationId="{D3B888E1-696A-84D0-8B89-2D0EE2977DE8}"/>
          </ac:spMkLst>
        </pc:spChg>
        <pc:spChg chg="add del">
          <ac:chgData name="Raghavendra Swamy PAMPANA" userId="S::raghavendrap.in@mouritech.com::33d8e9c5-1d73-43e8-947f-ba02ef407e58" providerId="AD" clId="Web-{96BBD501-2C14-458D-845D-F87138CAE912}" dt="2023-04-02T06:55:04.139" v="237"/>
          <ac:spMkLst>
            <pc:docMk/>
            <pc:sldMk cId="3449068026" sldId="261"/>
            <ac:spMk id="6" creationId="{B46851A3-C6F5-4BF6-2C9C-A59C87F20453}"/>
          </ac:spMkLst>
        </pc:spChg>
        <pc:spChg chg="add mod">
          <ac:chgData name="Raghavendra Swamy PAMPANA" userId="S::raghavendrap.in@mouritech.com::33d8e9c5-1d73-43e8-947f-ba02ef407e58" providerId="AD" clId="Web-{96BBD501-2C14-458D-845D-F87138CAE912}" dt="2023-04-02T06:57:27.367" v="259"/>
          <ac:spMkLst>
            <pc:docMk/>
            <pc:sldMk cId="3449068026" sldId="261"/>
            <ac:spMk id="7" creationId="{EE9101B4-5553-7677-8526-2E976FE5B50B}"/>
          </ac:spMkLst>
        </pc:spChg>
        <pc:spChg chg="add del">
          <ac:chgData name="Raghavendra Swamy PAMPANA" userId="S::raghavendrap.in@mouritech.com::33d8e9c5-1d73-43e8-947f-ba02ef407e58" providerId="AD" clId="Web-{96BBD501-2C14-458D-845D-F87138CAE912}" dt="2023-04-02T06:57:27.367" v="259"/>
          <ac:spMkLst>
            <pc:docMk/>
            <pc:sldMk cId="3449068026" sldId="261"/>
            <ac:spMk id="13" creationId="{70DFC902-7D23-471A-B557-B6B6917D7A0D}"/>
          </ac:spMkLst>
        </pc:spChg>
        <pc:spChg chg="add del">
          <ac:chgData name="Raghavendra Swamy PAMPANA" userId="S::raghavendrap.in@mouritech.com::33d8e9c5-1d73-43e8-947f-ba02ef407e58" providerId="AD" clId="Web-{96BBD501-2C14-458D-845D-F87138CAE912}" dt="2023-04-02T06:57:27.367" v="259"/>
          <ac:spMkLst>
            <pc:docMk/>
            <pc:sldMk cId="3449068026" sldId="261"/>
            <ac:spMk id="15" creationId="{A55D5633-D557-4DCA-982C-FF36EB7A1C00}"/>
          </ac:spMkLst>
        </pc:spChg>
        <pc:picChg chg="add mod modCrop">
          <ac:chgData name="Raghavendra Swamy PAMPANA" userId="S::raghavendrap.in@mouritech.com::33d8e9c5-1d73-43e8-947f-ba02ef407e58" providerId="AD" clId="Web-{96BBD501-2C14-458D-845D-F87138CAE912}" dt="2023-04-02T06:57:27.367" v="259"/>
          <ac:picMkLst>
            <pc:docMk/>
            <pc:sldMk cId="3449068026" sldId="261"/>
            <ac:picMk id="4" creationId="{1339CBF8-BECB-5EA2-07DA-7A56792A6CBF}"/>
          </ac:picMkLst>
        </pc:picChg>
        <pc:picChg chg="add mod">
          <ac:chgData name="Raghavendra Swamy PAMPANA" userId="S::raghavendrap.in@mouritech.com::33d8e9c5-1d73-43e8-947f-ba02ef407e58" providerId="AD" clId="Web-{96BBD501-2C14-458D-845D-F87138CAE912}" dt="2023-04-02T06:57:27.367" v="259"/>
          <ac:picMkLst>
            <pc:docMk/>
            <pc:sldMk cId="3449068026" sldId="261"/>
            <ac:picMk id="5" creationId="{059EAF30-AC32-BDE1-28AF-7A845950CB61}"/>
          </ac:picMkLst>
        </pc:picChg>
        <pc:cxnChg chg="add mod">
          <ac:chgData name="Raghavendra Swamy PAMPANA" userId="S::raghavendrap.in@mouritech.com::33d8e9c5-1d73-43e8-947f-ba02ef407e58" providerId="AD" clId="Web-{96BBD501-2C14-458D-845D-F87138CAE912}" dt="2023-04-02T06:57:27.367" v="259"/>
          <ac:cxnSpMkLst>
            <pc:docMk/>
            <pc:sldMk cId="3449068026" sldId="261"/>
            <ac:cxnSpMk id="8" creationId="{CBBEACC4-060B-7B23-2A3E-EBC814FF5B6D}"/>
          </ac:cxnSpMkLst>
        </pc:cxnChg>
      </pc:sldChg>
      <pc:sldChg chg="addSp delSp modSp new mod setBg">
        <pc:chgData name="Raghavendra Swamy PAMPANA" userId="S::raghavendrap.in@mouritech.com::33d8e9c5-1d73-43e8-947f-ba02ef407e58" providerId="AD" clId="Web-{96BBD501-2C14-458D-845D-F87138CAE912}" dt="2023-04-02T06:58:34.349" v="272"/>
        <pc:sldMkLst>
          <pc:docMk/>
          <pc:sldMk cId="493838259" sldId="262"/>
        </pc:sldMkLst>
        <pc:spChg chg="mod">
          <ac:chgData name="Raghavendra Swamy PAMPANA" userId="S::raghavendrap.in@mouritech.com::33d8e9c5-1d73-43e8-947f-ba02ef407e58" providerId="AD" clId="Web-{96BBD501-2C14-458D-845D-F87138CAE912}" dt="2023-04-02T06:58:23.140" v="269"/>
          <ac:spMkLst>
            <pc:docMk/>
            <pc:sldMk cId="493838259" sldId="262"/>
            <ac:spMk id="2" creationId="{CFBD2390-9719-D94B-8984-582D5F974032}"/>
          </ac:spMkLst>
        </pc:spChg>
        <pc:spChg chg="del mod">
          <ac:chgData name="Raghavendra Swamy PAMPANA" userId="S::raghavendrap.in@mouritech.com::33d8e9c5-1d73-43e8-947f-ba02ef407e58" providerId="AD" clId="Web-{96BBD501-2C14-458D-845D-F87138CAE912}" dt="2023-04-02T06:57:40.211" v="263"/>
          <ac:spMkLst>
            <pc:docMk/>
            <pc:sldMk cId="493838259" sldId="262"/>
            <ac:spMk id="3" creationId="{95BD6AB4-8780-746A-E548-8ABD14982DEB}"/>
          </ac:spMkLst>
        </pc:spChg>
        <pc:spChg chg="add del">
          <ac:chgData name="Raghavendra Swamy PAMPANA" userId="S::raghavendrap.in@mouritech.com::33d8e9c5-1d73-43e8-947f-ba02ef407e58" providerId="AD" clId="Web-{96BBD501-2C14-458D-845D-F87138CAE912}" dt="2023-04-02T06:58:23.140" v="269"/>
          <ac:spMkLst>
            <pc:docMk/>
            <pc:sldMk cId="493838259" sldId="262"/>
            <ac:spMk id="9" creationId="{A4AC5506-6312-4701-8D3C-40187889A947}"/>
          </ac:spMkLst>
        </pc:spChg>
        <pc:spChg chg="add del">
          <ac:chgData name="Raghavendra Swamy PAMPANA" userId="S::raghavendrap.in@mouritech.com::33d8e9c5-1d73-43e8-947f-ba02ef407e58" providerId="AD" clId="Web-{96BBD501-2C14-458D-845D-F87138CAE912}" dt="2023-04-02T06:58:23.140" v="269"/>
          <ac:spMkLst>
            <pc:docMk/>
            <pc:sldMk cId="493838259" sldId="262"/>
            <ac:spMk id="14" creationId="{D12DDE76-C203-4047-9998-63900085B5E8}"/>
          </ac:spMkLst>
        </pc:spChg>
        <pc:picChg chg="add mod modCrop">
          <ac:chgData name="Raghavendra Swamy PAMPANA" userId="S::raghavendrap.in@mouritech.com::33d8e9c5-1d73-43e8-947f-ba02ef407e58" providerId="AD" clId="Web-{96BBD501-2C14-458D-845D-F87138CAE912}" dt="2023-04-02T06:58:34.349" v="272"/>
          <ac:picMkLst>
            <pc:docMk/>
            <pc:sldMk cId="493838259" sldId="262"/>
            <ac:picMk id="4" creationId="{69F0031E-2144-3701-C65B-01A08520EA7D}"/>
          </ac:picMkLst>
        </pc:picChg>
      </pc:sldChg>
      <pc:sldChg chg="addSp delSp modSp new mod setBg">
        <pc:chgData name="Raghavendra Swamy PAMPANA" userId="S::raghavendrap.in@mouritech.com::33d8e9c5-1d73-43e8-947f-ba02ef407e58" providerId="AD" clId="Web-{96BBD501-2C14-458D-845D-F87138CAE912}" dt="2023-04-02T07:00:29.179" v="314"/>
        <pc:sldMkLst>
          <pc:docMk/>
          <pc:sldMk cId="125336102" sldId="263"/>
        </pc:sldMkLst>
        <pc:spChg chg="mod">
          <ac:chgData name="Raghavendra Swamy PAMPANA" userId="S::raghavendrap.in@mouritech.com::33d8e9c5-1d73-43e8-947f-ba02ef407e58" providerId="AD" clId="Web-{96BBD501-2C14-458D-845D-F87138CAE912}" dt="2023-04-02T07:00:29.179" v="314"/>
          <ac:spMkLst>
            <pc:docMk/>
            <pc:sldMk cId="125336102" sldId="263"/>
            <ac:spMk id="2" creationId="{8058B94E-ABCC-0946-1E24-AC3D22949143}"/>
          </ac:spMkLst>
        </pc:spChg>
        <pc:spChg chg="del mod">
          <ac:chgData name="Raghavendra Swamy PAMPANA" userId="S::raghavendrap.in@mouritech.com::33d8e9c5-1d73-43e8-947f-ba02ef407e58" providerId="AD" clId="Web-{96BBD501-2C14-458D-845D-F87138CAE912}" dt="2023-04-02T06:59:34.225" v="305"/>
          <ac:spMkLst>
            <pc:docMk/>
            <pc:sldMk cId="125336102" sldId="263"/>
            <ac:spMk id="3" creationId="{02B5C598-D00D-2B3B-328F-62C1E481A727}"/>
          </ac:spMkLst>
        </pc:spChg>
        <pc:spChg chg="add del">
          <ac:chgData name="Raghavendra Swamy PAMPANA" userId="S::raghavendrap.in@mouritech.com::33d8e9c5-1d73-43e8-947f-ba02ef407e58" providerId="AD" clId="Web-{96BBD501-2C14-458D-845D-F87138CAE912}" dt="2023-04-02T07:00:29.179" v="314"/>
          <ac:spMkLst>
            <pc:docMk/>
            <pc:sldMk cId="125336102" sldId="263"/>
            <ac:spMk id="9" creationId="{A4AC5506-6312-4701-8D3C-40187889A947}"/>
          </ac:spMkLst>
        </pc:spChg>
        <pc:spChg chg="add">
          <ac:chgData name="Raghavendra Swamy PAMPANA" userId="S::raghavendrap.in@mouritech.com::33d8e9c5-1d73-43e8-947f-ba02ef407e58" providerId="AD" clId="Web-{96BBD501-2C14-458D-845D-F87138CAE912}" dt="2023-04-02T07:00:29.179" v="314"/>
          <ac:spMkLst>
            <pc:docMk/>
            <pc:sldMk cId="125336102" sldId="263"/>
            <ac:spMk id="14" creationId="{A4AC5506-6312-4701-8D3C-40187889A947}"/>
          </ac:spMkLst>
        </pc:spChg>
        <pc:picChg chg="add mod">
          <ac:chgData name="Raghavendra Swamy PAMPANA" userId="S::raghavendrap.in@mouritech.com::33d8e9c5-1d73-43e8-947f-ba02ef407e58" providerId="AD" clId="Web-{96BBD501-2C14-458D-845D-F87138CAE912}" dt="2023-04-02T07:00:29.179" v="314"/>
          <ac:picMkLst>
            <pc:docMk/>
            <pc:sldMk cId="125336102" sldId="263"/>
            <ac:picMk id="4" creationId="{BD10D3E1-9E64-D616-4C2A-0A1E09AE56A3}"/>
          </ac:picMkLst>
        </pc:picChg>
      </pc:sldChg>
      <pc:sldChg chg="addSp delSp modSp new mod setBg">
        <pc:chgData name="Raghavendra Swamy PAMPANA" userId="S::raghavendrap.in@mouritech.com::33d8e9c5-1d73-43e8-947f-ba02ef407e58" providerId="AD" clId="Web-{96BBD501-2C14-458D-845D-F87138CAE912}" dt="2023-04-02T07:01:23.024" v="325"/>
        <pc:sldMkLst>
          <pc:docMk/>
          <pc:sldMk cId="23598075" sldId="264"/>
        </pc:sldMkLst>
        <pc:spChg chg="del mod">
          <ac:chgData name="Raghavendra Swamy PAMPANA" userId="S::raghavendrap.in@mouritech.com::33d8e9c5-1d73-43e8-947f-ba02ef407e58" providerId="AD" clId="Web-{96BBD501-2C14-458D-845D-F87138CAE912}" dt="2023-04-02T07:01:08.336" v="321"/>
          <ac:spMkLst>
            <pc:docMk/>
            <pc:sldMk cId="23598075" sldId="264"/>
            <ac:spMk id="2" creationId="{847BDED2-B7B7-1214-69B3-9F131A0AC2B3}"/>
          </ac:spMkLst>
        </pc:spChg>
        <pc:spChg chg="del mod">
          <ac:chgData name="Raghavendra Swamy PAMPANA" userId="S::raghavendrap.in@mouritech.com::33d8e9c5-1d73-43e8-947f-ba02ef407e58" providerId="AD" clId="Web-{96BBD501-2C14-458D-845D-F87138CAE912}" dt="2023-04-02T07:01:11.570" v="323"/>
          <ac:spMkLst>
            <pc:docMk/>
            <pc:sldMk cId="23598075" sldId="264"/>
            <ac:spMk id="3" creationId="{BFBF1FA2-E6EC-B6AF-22CA-9C8AE0472557}"/>
          </ac:spMkLst>
        </pc:spChg>
        <pc:spChg chg="add">
          <ac:chgData name="Raghavendra Swamy PAMPANA" userId="S::raghavendrap.in@mouritech.com::33d8e9c5-1d73-43e8-947f-ba02ef407e58" providerId="AD" clId="Web-{96BBD501-2C14-458D-845D-F87138CAE912}" dt="2023-04-02T07:01:23.024" v="325"/>
          <ac:spMkLst>
            <pc:docMk/>
            <pc:sldMk cId="23598075" sldId="264"/>
            <ac:spMk id="9" creationId="{42A4FC2C-047E-45A5-965D-8E1E3BF09BC6}"/>
          </ac:spMkLst>
        </pc:spChg>
        <pc:picChg chg="add mod">
          <ac:chgData name="Raghavendra Swamy PAMPANA" userId="S::raghavendrap.in@mouritech.com::33d8e9c5-1d73-43e8-947f-ba02ef407e58" providerId="AD" clId="Web-{96BBD501-2C14-458D-845D-F87138CAE912}" dt="2023-04-02T07:01:23.024" v="325"/>
          <ac:picMkLst>
            <pc:docMk/>
            <pc:sldMk cId="23598075" sldId="264"/>
            <ac:picMk id="4" creationId="{00029951-8B12-FAA6-141F-7F87B0579794}"/>
          </ac:picMkLst>
        </pc:picChg>
      </pc:sldChg>
      <pc:sldChg chg="addSp delSp modSp new mod setBg">
        <pc:chgData name="Raghavendra Swamy PAMPANA" userId="S::raghavendrap.in@mouritech.com::33d8e9c5-1d73-43e8-947f-ba02ef407e58" providerId="AD" clId="Web-{96BBD501-2C14-458D-845D-F87138CAE912}" dt="2023-04-02T07:02:07.212" v="333"/>
        <pc:sldMkLst>
          <pc:docMk/>
          <pc:sldMk cId="1258247603" sldId="265"/>
        </pc:sldMkLst>
        <pc:spChg chg="del mod">
          <ac:chgData name="Raghavendra Swamy PAMPANA" userId="S::raghavendrap.in@mouritech.com::33d8e9c5-1d73-43e8-947f-ba02ef407e58" providerId="AD" clId="Web-{96BBD501-2C14-458D-845D-F87138CAE912}" dt="2023-04-02T07:01:58.118" v="331"/>
          <ac:spMkLst>
            <pc:docMk/>
            <pc:sldMk cId="1258247603" sldId="265"/>
            <ac:spMk id="2" creationId="{E65C7002-AB27-39BF-548F-1A7CFD6199D2}"/>
          </ac:spMkLst>
        </pc:spChg>
        <pc:spChg chg="del mod">
          <ac:chgData name="Raghavendra Swamy PAMPANA" userId="S::raghavendrap.in@mouritech.com::33d8e9c5-1d73-43e8-947f-ba02ef407e58" providerId="AD" clId="Web-{96BBD501-2C14-458D-845D-F87138CAE912}" dt="2023-04-02T07:01:54.930" v="329"/>
          <ac:spMkLst>
            <pc:docMk/>
            <pc:sldMk cId="1258247603" sldId="265"/>
            <ac:spMk id="3" creationId="{47A3E12C-1BA0-EE82-B2EF-AD76E11DB328}"/>
          </ac:spMkLst>
        </pc:spChg>
        <pc:spChg chg="add">
          <ac:chgData name="Raghavendra Swamy PAMPANA" userId="S::raghavendrap.in@mouritech.com::33d8e9c5-1d73-43e8-947f-ba02ef407e58" providerId="AD" clId="Web-{96BBD501-2C14-458D-845D-F87138CAE912}" dt="2023-04-02T07:02:07.212" v="333"/>
          <ac:spMkLst>
            <pc:docMk/>
            <pc:sldMk cId="1258247603" sldId="265"/>
            <ac:spMk id="9" creationId="{42A4FC2C-047E-45A5-965D-8E1E3BF09BC6}"/>
          </ac:spMkLst>
        </pc:spChg>
        <pc:picChg chg="add mod">
          <ac:chgData name="Raghavendra Swamy PAMPANA" userId="S::raghavendrap.in@mouritech.com::33d8e9c5-1d73-43e8-947f-ba02ef407e58" providerId="AD" clId="Web-{96BBD501-2C14-458D-845D-F87138CAE912}" dt="2023-04-02T07:02:07.212" v="333"/>
          <ac:picMkLst>
            <pc:docMk/>
            <pc:sldMk cId="1258247603" sldId="265"/>
            <ac:picMk id="4" creationId="{CA67DCDE-39FF-6D65-31A3-750F3547461F}"/>
          </ac:picMkLst>
        </pc:picChg>
      </pc:sldChg>
      <pc:sldChg chg="addSp modSp new">
        <pc:chgData name="Raghavendra Swamy PAMPANA" userId="S::raghavendrap.in@mouritech.com::33d8e9c5-1d73-43e8-947f-ba02ef407e58" providerId="AD" clId="Web-{96BBD501-2C14-458D-845D-F87138CAE912}" dt="2023-04-02T07:04:57.902" v="412" actId="14100"/>
        <pc:sldMkLst>
          <pc:docMk/>
          <pc:sldMk cId="3856626655" sldId="266"/>
        </pc:sldMkLst>
        <pc:spChg chg="mod">
          <ac:chgData name="Raghavendra Swamy PAMPANA" userId="S::raghavendrap.in@mouritech.com::33d8e9c5-1d73-43e8-947f-ba02ef407e58" providerId="AD" clId="Web-{96BBD501-2C14-458D-845D-F87138CAE912}" dt="2023-04-02T07:03:15.275" v="348" actId="20577"/>
          <ac:spMkLst>
            <pc:docMk/>
            <pc:sldMk cId="3856626655" sldId="266"/>
            <ac:spMk id="2" creationId="{292C35DB-4942-6533-A4F1-CDAC3B595BB8}"/>
          </ac:spMkLst>
        </pc:spChg>
        <pc:spChg chg="mod">
          <ac:chgData name="Raghavendra Swamy PAMPANA" userId="S::raghavendrap.in@mouritech.com::33d8e9c5-1d73-43e8-947f-ba02ef407e58" providerId="AD" clId="Web-{96BBD501-2C14-458D-845D-F87138CAE912}" dt="2023-04-02T07:04:57.902" v="412" actId="14100"/>
          <ac:spMkLst>
            <pc:docMk/>
            <pc:sldMk cId="3856626655" sldId="266"/>
            <ac:spMk id="3" creationId="{6341F0BF-7423-99EE-F176-1AB90A5F4CF4}"/>
          </ac:spMkLst>
        </pc:spChg>
        <pc:picChg chg="add mod modCrop">
          <ac:chgData name="Raghavendra Swamy PAMPANA" userId="S::raghavendrap.in@mouritech.com::33d8e9c5-1d73-43e8-947f-ba02ef407e58" providerId="AD" clId="Web-{96BBD501-2C14-458D-845D-F87138CAE912}" dt="2023-04-02T07:03:54.057" v="358"/>
          <ac:picMkLst>
            <pc:docMk/>
            <pc:sldMk cId="3856626655" sldId="266"/>
            <ac:picMk id="4" creationId="{198C4CA5-8A0C-B25F-F952-962C166810AD}"/>
          </ac:picMkLst>
        </pc:picChg>
      </pc:sldChg>
      <pc:sldChg chg="addSp delSp modSp new">
        <pc:chgData name="Raghavendra Swamy PAMPANA" userId="S::raghavendrap.in@mouritech.com::33d8e9c5-1d73-43e8-947f-ba02ef407e58" providerId="AD" clId="Web-{96BBD501-2C14-458D-845D-F87138CAE912}" dt="2023-04-02T07:10:06.422" v="507" actId="14100"/>
        <pc:sldMkLst>
          <pc:docMk/>
          <pc:sldMk cId="120179803" sldId="267"/>
        </pc:sldMkLst>
        <pc:spChg chg="mod">
          <ac:chgData name="Raghavendra Swamy PAMPANA" userId="S::raghavendrap.in@mouritech.com::33d8e9c5-1d73-43e8-947f-ba02ef407e58" providerId="AD" clId="Web-{96BBD501-2C14-458D-845D-F87138CAE912}" dt="2023-04-02T07:10:02.860" v="506" actId="20577"/>
          <ac:spMkLst>
            <pc:docMk/>
            <pc:sldMk cId="120179803" sldId="267"/>
            <ac:spMk id="2" creationId="{C725C391-78FA-2D22-CC9F-B9697D1B0A3E}"/>
          </ac:spMkLst>
        </pc:spChg>
        <pc:spChg chg="mod">
          <ac:chgData name="Raghavendra Swamy PAMPANA" userId="S::raghavendrap.in@mouritech.com::33d8e9c5-1d73-43e8-947f-ba02ef407e58" providerId="AD" clId="Web-{96BBD501-2C14-458D-845D-F87138CAE912}" dt="2023-04-02T07:09:50.907" v="502" actId="14100"/>
          <ac:spMkLst>
            <pc:docMk/>
            <pc:sldMk cId="120179803" sldId="267"/>
            <ac:spMk id="3" creationId="{0EE4D611-2B27-8264-DA0C-864535CF31A9}"/>
          </ac:spMkLst>
        </pc:spChg>
        <pc:picChg chg="add del mod">
          <ac:chgData name="Raghavendra Swamy PAMPANA" userId="S::raghavendrap.in@mouritech.com::33d8e9c5-1d73-43e8-947f-ba02ef407e58" providerId="AD" clId="Web-{96BBD501-2C14-458D-845D-F87138CAE912}" dt="2023-04-02T07:06:42.435" v="428"/>
          <ac:picMkLst>
            <pc:docMk/>
            <pc:sldMk cId="120179803" sldId="267"/>
            <ac:picMk id="4" creationId="{482B328A-2065-14F6-F5C1-14762AE8B118}"/>
          </ac:picMkLst>
        </pc:picChg>
        <pc:picChg chg="add mod modCrop">
          <ac:chgData name="Raghavendra Swamy PAMPANA" userId="S::raghavendrap.in@mouritech.com::33d8e9c5-1d73-43e8-947f-ba02ef407e58" providerId="AD" clId="Web-{96BBD501-2C14-458D-845D-F87138CAE912}" dt="2023-04-02T07:10:06.422" v="507" actId="14100"/>
          <ac:picMkLst>
            <pc:docMk/>
            <pc:sldMk cId="120179803" sldId="267"/>
            <ac:picMk id="5" creationId="{44DEBBE6-A258-CFD1-FFE7-AA83F6852EDD}"/>
          </ac:picMkLst>
        </pc:picChg>
      </pc:sldChg>
      <pc:sldChg chg="addSp delSp modSp new mod setBg">
        <pc:chgData name="Raghavendra Swamy PAMPANA" userId="S::raghavendrap.in@mouritech.com::33d8e9c5-1d73-43e8-947f-ba02ef407e58" providerId="AD" clId="Web-{96BBD501-2C14-458D-845D-F87138CAE912}" dt="2023-04-02T07:12:20.925" v="536" actId="20577"/>
        <pc:sldMkLst>
          <pc:docMk/>
          <pc:sldMk cId="3645660213" sldId="268"/>
        </pc:sldMkLst>
        <pc:spChg chg="mod">
          <ac:chgData name="Raghavendra Swamy PAMPANA" userId="S::raghavendrap.in@mouritech.com::33d8e9c5-1d73-43e8-947f-ba02ef407e58" providerId="AD" clId="Web-{96BBD501-2C14-458D-845D-F87138CAE912}" dt="2023-04-02T07:12:20.925" v="536" actId="20577"/>
          <ac:spMkLst>
            <pc:docMk/>
            <pc:sldMk cId="3645660213" sldId="268"/>
            <ac:spMk id="2" creationId="{4DCE9EAB-59D9-6F90-61CF-82337EFA7BD0}"/>
          </ac:spMkLst>
        </pc:spChg>
        <pc:spChg chg="del mod">
          <ac:chgData name="Raghavendra Swamy PAMPANA" userId="S::raghavendrap.in@mouritech.com::33d8e9c5-1d73-43e8-947f-ba02ef407e58" providerId="AD" clId="Web-{96BBD501-2C14-458D-845D-F87138CAE912}" dt="2023-04-02T07:11:47.924" v="529"/>
          <ac:spMkLst>
            <pc:docMk/>
            <pc:sldMk cId="3645660213" sldId="268"/>
            <ac:spMk id="3" creationId="{1FE78083-9AB7-716B-E733-1FE64A4DE0FD}"/>
          </ac:spMkLst>
        </pc:spChg>
        <pc:spChg chg="add">
          <ac:chgData name="Raghavendra Swamy PAMPANA" userId="S::raghavendrap.in@mouritech.com::33d8e9c5-1d73-43e8-947f-ba02ef407e58" providerId="AD" clId="Web-{96BBD501-2C14-458D-845D-F87138CAE912}" dt="2023-04-02T07:12:17.300" v="535"/>
          <ac:spMkLst>
            <pc:docMk/>
            <pc:sldMk cId="3645660213" sldId="268"/>
            <ac:spMk id="9" creationId="{A4AC5506-6312-4701-8D3C-40187889A947}"/>
          </ac:spMkLst>
        </pc:spChg>
        <pc:picChg chg="add mod modCrop">
          <ac:chgData name="Raghavendra Swamy PAMPANA" userId="S::raghavendrap.in@mouritech.com::33d8e9c5-1d73-43e8-947f-ba02ef407e58" providerId="AD" clId="Web-{96BBD501-2C14-458D-845D-F87138CAE912}" dt="2023-04-02T07:12:17.300" v="535"/>
          <ac:picMkLst>
            <pc:docMk/>
            <pc:sldMk cId="3645660213" sldId="268"/>
            <ac:picMk id="4" creationId="{05EF0A49-3B5B-0716-AB61-D5A4062F1E74}"/>
          </ac:picMkLst>
        </pc:picChg>
      </pc:sldChg>
      <pc:sldChg chg="addSp delSp modSp new mod setBg">
        <pc:chgData name="Raghavendra Swamy PAMPANA" userId="S::raghavendrap.in@mouritech.com::33d8e9c5-1d73-43e8-947f-ba02ef407e58" providerId="AD" clId="Web-{96BBD501-2C14-458D-845D-F87138CAE912}" dt="2023-04-02T07:13:30.832" v="559"/>
        <pc:sldMkLst>
          <pc:docMk/>
          <pc:sldMk cId="2304282757" sldId="269"/>
        </pc:sldMkLst>
        <pc:spChg chg="mod">
          <ac:chgData name="Raghavendra Swamy PAMPANA" userId="S::raghavendrap.in@mouritech.com::33d8e9c5-1d73-43e8-947f-ba02ef407e58" providerId="AD" clId="Web-{96BBD501-2C14-458D-845D-F87138CAE912}" dt="2023-04-02T07:13:30.832" v="559"/>
          <ac:spMkLst>
            <pc:docMk/>
            <pc:sldMk cId="2304282757" sldId="269"/>
            <ac:spMk id="2" creationId="{1B7F873C-6465-9246-2B51-F7B7F5E2D7B5}"/>
          </ac:spMkLst>
        </pc:spChg>
        <pc:spChg chg="del mod">
          <ac:chgData name="Raghavendra Swamy PAMPANA" userId="S::raghavendrap.in@mouritech.com::33d8e9c5-1d73-43e8-947f-ba02ef407e58" providerId="AD" clId="Web-{96BBD501-2C14-458D-845D-F87138CAE912}" dt="2023-04-02T07:12:49.769" v="540"/>
          <ac:spMkLst>
            <pc:docMk/>
            <pc:sldMk cId="2304282757" sldId="269"/>
            <ac:spMk id="3" creationId="{F08240E2-C648-C356-EAB2-3CE64F2451C4}"/>
          </ac:spMkLst>
        </pc:spChg>
        <pc:spChg chg="add del">
          <ac:chgData name="Raghavendra Swamy PAMPANA" userId="S::raghavendrap.in@mouritech.com::33d8e9c5-1d73-43e8-947f-ba02ef407e58" providerId="AD" clId="Web-{96BBD501-2C14-458D-845D-F87138CAE912}" dt="2023-04-02T07:13:30.832" v="559"/>
          <ac:spMkLst>
            <pc:docMk/>
            <pc:sldMk cId="2304282757" sldId="269"/>
            <ac:spMk id="9" creationId="{A4AC5506-6312-4701-8D3C-40187889A947}"/>
          </ac:spMkLst>
        </pc:spChg>
        <pc:spChg chg="add del">
          <ac:chgData name="Raghavendra Swamy PAMPANA" userId="S::raghavendrap.in@mouritech.com::33d8e9c5-1d73-43e8-947f-ba02ef407e58" providerId="AD" clId="Web-{96BBD501-2C14-458D-845D-F87138CAE912}" dt="2023-04-02T07:13:30.832" v="559"/>
          <ac:spMkLst>
            <pc:docMk/>
            <pc:sldMk cId="2304282757" sldId="269"/>
            <ac:spMk id="14" creationId="{A4AC5506-6312-4701-8D3C-40187889A947}"/>
          </ac:spMkLst>
        </pc:spChg>
        <pc:picChg chg="add mod">
          <ac:chgData name="Raghavendra Swamy PAMPANA" userId="S::raghavendrap.in@mouritech.com::33d8e9c5-1d73-43e8-947f-ba02ef407e58" providerId="AD" clId="Web-{96BBD501-2C14-458D-845D-F87138CAE912}" dt="2023-04-02T07:13:30.832" v="559"/>
          <ac:picMkLst>
            <pc:docMk/>
            <pc:sldMk cId="2304282757" sldId="269"/>
            <ac:picMk id="4" creationId="{5459762C-F725-D8F3-BC78-5F57D5F21806}"/>
          </ac:picMkLst>
        </pc:picChg>
      </pc:sldChg>
      <pc:sldMasterChg chg="add addSldLayout">
        <pc:chgData name="Raghavendra Swamy PAMPANA" userId="S::raghavendrap.in@mouritech.com::33d8e9c5-1d73-43e8-947f-ba02ef407e58" providerId="AD" clId="Web-{96BBD501-2C14-458D-845D-F87138CAE912}" dt="2023-04-02T06:44:08.895" v="0"/>
        <pc:sldMasterMkLst>
          <pc:docMk/>
          <pc:sldMasterMk cId="0" sldId="2147483648"/>
        </pc:sldMasterMkLst>
        <pc:sldLayoutChg chg="add">
          <pc:chgData name="Raghavendra Swamy PAMPANA" userId="S::raghavendrap.in@mouritech.com::33d8e9c5-1d73-43e8-947f-ba02ef407e58" providerId="AD" clId="Web-{96BBD501-2C14-458D-845D-F87138CAE912}" dt="2023-04-02T06:44:08.895" v="0"/>
          <pc:sldLayoutMkLst>
            <pc:docMk/>
            <pc:sldMasterMk cId="0" sldId="2147483648"/>
            <pc:sldLayoutMk cId="0" sldId="2147483649"/>
          </pc:sldLayoutMkLst>
        </pc:sldLayoutChg>
        <pc:sldLayoutChg chg="add">
          <pc:chgData name="Raghavendra Swamy PAMPANA" userId="S::raghavendrap.in@mouritech.com::33d8e9c5-1d73-43e8-947f-ba02ef407e58" providerId="AD" clId="Web-{96BBD501-2C14-458D-845D-F87138CAE912}" dt="2023-04-02T06:44:08.895" v="0"/>
          <pc:sldLayoutMkLst>
            <pc:docMk/>
            <pc:sldMasterMk cId="0" sldId="2147483648"/>
            <pc:sldLayoutMk cId="0" sldId="2147483650"/>
          </pc:sldLayoutMkLst>
        </pc:sldLayoutChg>
        <pc:sldLayoutChg chg="add">
          <pc:chgData name="Raghavendra Swamy PAMPANA" userId="S::raghavendrap.in@mouritech.com::33d8e9c5-1d73-43e8-947f-ba02ef407e58" providerId="AD" clId="Web-{96BBD501-2C14-458D-845D-F87138CAE912}" dt="2023-04-02T06:44:08.895" v="0"/>
          <pc:sldLayoutMkLst>
            <pc:docMk/>
            <pc:sldMasterMk cId="0" sldId="2147483648"/>
            <pc:sldLayoutMk cId="0" sldId="2147483651"/>
          </pc:sldLayoutMkLst>
        </pc:sldLayoutChg>
        <pc:sldLayoutChg chg="add">
          <pc:chgData name="Raghavendra Swamy PAMPANA" userId="S::raghavendrap.in@mouritech.com::33d8e9c5-1d73-43e8-947f-ba02ef407e58" providerId="AD" clId="Web-{96BBD501-2C14-458D-845D-F87138CAE912}" dt="2023-04-02T06:44:08.895" v="0"/>
          <pc:sldLayoutMkLst>
            <pc:docMk/>
            <pc:sldMasterMk cId="0" sldId="2147483648"/>
            <pc:sldLayoutMk cId="0" sldId="2147483652"/>
          </pc:sldLayoutMkLst>
        </pc:sldLayoutChg>
        <pc:sldLayoutChg chg="add">
          <pc:chgData name="Raghavendra Swamy PAMPANA" userId="S::raghavendrap.in@mouritech.com::33d8e9c5-1d73-43e8-947f-ba02ef407e58" providerId="AD" clId="Web-{96BBD501-2C14-458D-845D-F87138CAE912}" dt="2023-04-02T06:44:08.895" v="0"/>
          <pc:sldLayoutMkLst>
            <pc:docMk/>
            <pc:sldMasterMk cId="0" sldId="2147483648"/>
            <pc:sldLayoutMk cId="0" sldId="2147483653"/>
          </pc:sldLayoutMkLst>
        </pc:sldLayoutChg>
        <pc:sldLayoutChg chg="add">
          <pc:chgData name="Raghavendra Swamy PAMPANA" userId="S::raghavendrap.in@mouritech.com::33d8e9c5-1d73-43e8-947f-ba02ef407e58" providerId="AD" clId="Web-{96BBD501-2C14-458D-845D-F87138CAE912}" dt="2023-04-02T06:44:08.895" v="0"/>
          <pc:sldLayoutMkLst>
            <pc:docMk/>
            <pc:sldMasterMk cId="0" sldId="2147483648"/>
            <pc:sldLayoutMk cId="0" sldId="2147483654"/>
          </pc:sldLayoutMkLst>
        </pc:sldLayoutChg>
        <pc:sldLayoutChg chg="add">
          <pc:chgData name="Raghavendra Swamy PAMPANA" userId="S::raghavendrap.in@mouritech.com::33d8e9c5-1d73-43e8-947f-ba02ef407e58" providerId="AD" clId="Web-{96BBD501-2C14-458D-845D-F87138CAE912}" dt="2023-04-02T06:44:08.895" v="0"/>
          <pc:sldLayoutMkLst>
            <pc:docMk/>
            <pc:sldMasterMk cId="0" sldId="2147483648"/>
            <pc:sldLayoutMk cId="0" sldId="2147483655"/>
          </pc:sldLayoutMkLst>
        </pc:sldLayoutChg>
        <pc:sldLayoutChg chg="add">
          <pc:chgData name="Raghavendra Swamy PAMPANA" userId="S::raghavendrap.in@mouritech.com::33d8e9c5-1d73-43e8-947f-ba02ef407e58" providerId="AD" clId="Web-{96BBD501-2C14-458D-845D-F87138CAE912}" dt="2023-04-02T06:44:08.895" v="0"/>
          <pc:sldLayoutMkLst>
            <pc:docMk/>
            <pc:sldMasterMk cId="0" sldId="2147483648"/>
            <pc:sldLayoutMk cId="0" sldId="2147483656"/>
          </pc:sldLayoutMkLst>
        </pc:sldLayoutChg>
        <pc:sldLayoutChg chg="add">
          <pc:chgData name="Raghavendra Swamy PAMPANA" userId="S::raghavendrap.in@mouritech.com::33d8e9c5-1d73-43e8-947f-ba02ef407e58" providerId="AD" clId="Web-{96BBD501-2C14-458D-845D-F87138CAE912}" dt="2023-04-02T06:44:08.895" v="0"/>
          <pc:sldLayoutMkLst>
            <pc:docMk/>
            <pc:sldMasterMk cId="0" sldId="2147483648"/>
            <pc:sldLayoutMk cId="0" sldId="2147483657"/>
          </pc:sldLayoutMkLst>
        </pc:sldLayoutChg>
        <pc:sldLayoutChg chg="add">
          <pc:chgData name="Raghavendra Swamy PAMPANA" userId="S::raghavendrap.in@mouritech.com::33d8e9c5-1d73-43e8-947f-ba02ef407e58" providerId="AD" clId="Web-{96BBD501-2C14-458D-845D-F87138CAE912}" dt="2023-04-02T06:44:08.895" v="0"/>
          <pc:sldLayoutMkLst>
            <pc:docMk/>
            <pc:sldMasterMk cId="0" sldId="2147483648"/>
            <pc:sldLayoutMk cId="0" sldId="2147483658"/>
          </pc:sldLayoutMkLst>
        </pc:sldLayoutChg>
        <pc:sldLayoutChg chg="add">
          <pc:chgData name="Raghavendra Swamy PAMPANA" userId="S::raghavendrap.in@mouritech.com::33d8e9c5-1d73-43e8-947f-ba02ef407e58" providerId="AD" clId="Web-{96BBD501-2C14-458D-845D-F87138CAE912}" dt="2023-04-02T06:44:08.895" v="0"/>
          <pc:sldLayoutMkLst>
            <pc:docMk/>
            <pc:sldMasterMk cId="0" sldId="2147483648"/>
            <pc:sldLayoutMk cId="0" sldId="2147483659"/>
          </pc:sldLayoutMkLst>
        </pc:sldLayoutChg>
        <pc:sldLayoutChg chg="add">
          <pc:chgData name="Raghavendra Swamy PAMPANA" userId="S::raghavendrap.in@mouritech.com::33d8e9c5-1d73-43e8-947f-ba02ef407e58" providerId="AD" clId="Web-{96BBD501-2C14-458D-845D-F87138CAE912}" dt="2023-04-02T06:44:08.895" v="0"/>
          <pc:sldLayoutMkLst>
            <pc:docMk/>
            <pc:sldMasterMk cId="0" sldId="2147483648"/>
            <pc:sldLayoutMk cId="0" sldId="2147483660"/>
          </pc:sldLayoutMkLst>
        </pc:sldLayoutChg>
      </pc:sldMasterChg>
      <pc:sldMasterChg chg="add addSldLayout">
        <pc:chgData name="Raghavendra Swamy PAMPANA" userId="S::raghavendrap.in@mouritech.com::33d8e9c5-1d73-43e8-947f-ba02ef407e58" providerId="AD" clId="Web-{96BBD501-2C14-458D-845D-F87138CAE912}" dt="2023-04-02T06:45:08.129" v="29"/>
        <pc:sldMasterMkLst>
          <pc:docMk/>
          <pc:sldMasterMk cId="0" sldId="2147483661"/>
        </pc:sldMasterMkLst>
        <pc:sldLayoutChg chg="add">
          <pc:chgData name="Raghavendra Swamy PAMPANA" userId="S::raghavendrap.in@mouritech.com::33d8e9c5-1d73-43e8-947f-ba02ef407e58" providerId="AD" clId="Web-{96BBD501-2C14-458D-845D-F87138CAE912}" dt="2023-04-02T06:45:08.129" v="29"/>
          <pc:sldLayoutMkLst>
            <pc:docMk/>
            <pc:sldMasterMk cId="0" sldId="2147483661"/>
            <pc:sldLayoutMk cId="0" sldId="2147483662"/>
          </pc:sldLayoutMkLst>
        </pc:sldLayoutChg>
        <pc:sldLayoutChg chg="add">
          <pc:chgData name="Raghavendra Swamy PAMPANA" userId="S::raghavendrap.in@mouritech.com::33d8e9c5-1d73-43e8-947f-ba02ef407e58" providerId="AD" clId="Web-{96BBD501-2C14-458D-845D-F87138CAE912}" dt="2023-04-02T06:45:08.129" v="29"/>
          <pc:sldLayoutMkLst>
            <pc:docMk/>
            <pc:sldMasterMk cId="0" sldId="2147483661"/>
            <pc:sldLayoutMk cId="0" sldId="2147483663"/>
          </pc:sldLayoutMkLst>
        </pc:sldLayoutChg>
        <pc:sldLayoutChg chg="add">
          <pc:chgData name="Raghavendra Swamy PAMPANA" userId="S::raghavendrap.in@mouritech.com::33d8e9c5-1d73-43e8-947f-ba02ef407e58" providerId="AD" clId="Web-{96BBD501-2C14-458D-845D-F87138CAE912}" dt="2023-04-02T06:45:08.129" v="29"/>
          <pc:sldLayoutMkLst>
            <pc:docMk/>
            <pc:sldMasterMk cId="0" sldId="2147483661"/>
            <pc:sldLayoutMk cId="0" sldId="2147483664"/>
          </pc:sldLayoutMkLst>
        </pc:sldLayoutChg>
        <pc:sldLayoutChg chg="add">
          <pc:chgData name="Raghavendra Swamy PAMPANA" userId="S::raghavendrap.in@mouritech.com::33d8e9c5-1d73-43e8-947f-ba02ef407e58" providerId="AD" clId="Web-{96BBD501-2C14-458D-845D-F87138CAE912}" dt="2023-04-02T06:45:08.129" v="29"/>
          <pc:sldLayoutMkLst>
            <pc:docMk/>
            <pc:sldMasterMk cId="0" sldId="2147483661"/>
            <pc:sldLayoutMk cId="0" sldId="2147483665"/>
          </pc:sldLayoutMkLst>
        </pc:sldLayoutChg>
        <pc:sldLayoutChg chg="add">
          <pc:chgData name="Raghavendra Swamy PAMPANA" userId="S::raghavendrap.in@mouritech.com::33d8e9c5-1d73-43e8-947f-ba02ef407e58" providerId="AD" clId="Web-{96BBD501-2C14-458D-845D-F87138CAE912}" dt="2023-04-02T06:45:08.129" v="29"/>
          <pc:sldLayoutMkLst>
            <pc:docMk/>
            <pc:sldMasterMk cId="0" sldId="2147483661"/>
            <pc:sldLayoutMk cId="0" sldId="2147483666"/>
          </pc:sldLayoutMkLst>
        </pc:sldLayoutChg>
        <pc:sldLayoutChg chg="add">
          <pc:chgData name="Raghavendra Swamy PAMPANA" userId="S::raghavendrap.in@mouritech.com::33d8e9c5-1d73-43e8-947f-ba02ef407e58" providerId="AD" clId="Web-{96BBD501-2C14-458D-845D-F87138CAE912}" dt="2023-04-02T06:45:08.129" v="29"/>
          <pc:sldLayoutMkLst>
            <pc:docMk/>
            <pc:sldMasterMk cId="0" sldId="2147483661"/>
            <pc:sldLayoutMk cId="0" sldId="2147483667"/>
          </pc:sldLayoutMkLst>
        </pc:sldLayoutChg>
        <pc:sldLayoutChg chg="add">
          <pc:chgData name="Raghavendra Swamy PAMPANA" userId="S::raghavendrap.in@mouritech.com::33d8e9c5-1d73-43e8-947f-ba02ef407e58" providerId="AD" clId="Web-{96BBD501-2C14-458D-845D-F87138CAE912}" dt="2023-04-02T06:45:08.129" v="29"/>
          <pc:sldLayoutMkLst>
            <pc:docMk/>
            <pc:sldMasterMk cId="0" sldId="2147483661"/>
            <pc:sldLayoutMk cId="0" sldId="2147483668"/>
          </pc:sldLayoutMkLst>
        </pc:sldLayoutChg>
        <pc:sldLayoutChg chg="add">
          <pc:chgData name="Raghavendra Swamy PAMPANA" userId="S::raghavendrap.in@mouritech.com::33d8e9c5-1d73-43e8-947f-ba02ef407e58" providerId="AD" clId="Web-{96BBD501-2C14-458D-845D-F87138CAE912}" dt="2023-04-02T06:45:08.129" v="29"/>
          <pc:sldLayoutMkLst>
            <pc:docMk/>
            <pc:sldMasterMk cId="0" sldId="2147483661"/>
            <pc:sldLayoutMk cId="0" sldId="2147483669"/>
          </pc:sldLayoutMkLst>
        </pc:sldLayoutChg>
        <pc:sldLayoutChg chg="add">
          <pc:chgData name="Raghavendra Swamy PAMPANA" userId="S::raghavendrap.in@mouritech.com::33d8e9c5-1d73-43e8-947f-ba02ef407e58" providerId="AD" clId="Web-{96BBD501-2C14-458D-845D-F87138CAE912}" dt="2023-04-02T06:45:08.129" v="29"/>
          <pc:sldLayoutMkLst>
            <pc:docMk/>
            <pc:sldMasterMk cId="0" sldId="2147483661"/>
            <pc:sldLayoutMk cId="0" sldId="2147483670"/>
          </pc:sldLayoutMkLst>
        </pc:sldLayoutChg>
        <pc:sldLayoutChg chg="add">
          <pc:chgData name="Raghavendra Swamy PAMPANA" userId="S::raghavendrap.in@mouritech.com::33d8e9c5-1d73-43e8-947f-ba02ef407e58" providerId="AD" clId="Web-{96BBD501-2C14-458D-845D-F87138CAE912}" dt="2023-04-02T06:45:08.129" v="29"/>
          <pc:sldLayoutMkLst>
            <pc:docMk/>
            <pc:sldMasterMk cId="0" sldId="2147483661"/>
            <pc:sldLayoutMk cId="0" sldId="2147483671"/>
          </pc:sldLayoutMkLst>
        </pc:sldLayoutChg>
        <pc:sldLayoutChg chg="add">
          <pc:chgData name="Raghavendra Swamy PAMPANA" userId="S::raghavendrap.in@mouritech.com::33d8e9c5-1d73-43e8-947f-ba02ef407e58" providerId="AD" clId="Web-{96BBD501-2C14-458D-845D-F87138CAE912}" dt="2023-04-02T06:45:08.129" v="29"/>
          <pc:sldLayoutMkLst>
            <pc:docMk/>
            <pc:sldMasterMk cId="0" sldId="2147483661"/>
            <pc:sldLayoutMk cId="0" sldId="2147483672"/>
          </pc:sldLayoutMkLst>
        </pc:sldLayoutChg>
        <pc:sldLayoutChg chg="add">
          <pc:chgData name="Raghavendra Swamy PAMPANA" userId="S::raghavendrap.in@mouritech.com::33d8e9c5-1d73-43e8-947f-ba02ef407e58" providerId="AD" clId="Web-{96BBD501-2C14-458D-845D-F87138CAE912}" dt="2023-04-02T06:45:08.129" v="29"/>
          <pc:sldLayoutMkLst>
            <pc:docMk/>
            <pc:sldMasterMk cId="0" sldId="2147483661"/>
            <pc:sldLayoutMk cId="0" sldId="2147483673"/>
          </pc:sldLayoutMkLst>
        </pc:sldLayoutChg>
      </pc:sldMasterChg>
      <pc:sldMasterChg chg="replId modSldLayout">
        <pc:chgData name="Raghavendra Swamy PAMPANA" userId="S::raghavendrap.in@mouritech.com::33d8e9c5-1d73-43e8-947f-ba02ef407e58" providerId="AD" clId="Web-{96BBD501-2C14-458D-845D-F87138CAE912}" dt="2023-04-02T06:45:08.129" v="29"/>
        <pc:sldMasterMkLst>
          <pc:docMk/>
          <pc:sldMasterMk cId="2460954070" sldId="2147483685"/>
        </pc:sldMasterMkLst>
        <pc:sldLayoutChg chg="replId">
          <pc:chgData name="Raghavendra Swamy PAMPANA" userId="S::raghavendrap.in@mouritech.com::33d8e9c5-1d73-43e8-947f-ba02ef407e58" providerId="AD" clId="Web-{96BBD501-2C14-458D-845D-F87138CAE912}" dt="2023-04-02T06:45:08.129" v="29"/>
          <pc:sldLayoutMkLst>
            <pc:docMk/>
            <pc:sldMasterMk cId="2460954070" sldId="2147483685"/>
            <pc:sldLayoutMk cId="2385387890" sldId="2147483674"/>
          </pc:sldLayoutMkLst>
        </pc:sldLayoutChg>
        <pc:sldLayoutChg chg="replId">
          <pc:chgData name="Raghavendra Swamy PAMPANA" userId="S::raghavendrap.in@mouritech.com::33d8e9c5-1d73-43e8-947f-ba02ef407e58" providerId="AD" clId="Web-{96BBD501-2C14-458D-845D-F87138CAE912}" dt="2023-04-02T06:45:08.129" v="29"/>
          <pc:sldLayoutMkLst>
            <pc:docMk/>
            <pc:sldMasterMk cId="2460954070" sldId="2147483685"/>
            <pc:sldLayoutMk cId="949138452" sldId="2147483675"/>
          </pc:sldLayoutMkLst>
        </pc:sldLayoutChg>
        <pc:sldLayoutChg chg="replId">
          <pc:chgData name="Raghavendra Swamy PAMPANA" userId="S::raghavendrap.in@mouritech.com::33d8e9c5-1d73-43e8-947f-ba02ef407e58" providerId="AD" clId="Web-{96BBD501-2C14-458D-845D-F87138CAE912}" dt="2023-04-02T06:45:08.129" v="29"/>
          <pc:sldLayoutMkLst>
            <pc:docMk/>
            <pc:sldMasterMk cId="2460954070" sldId="2147483685"/>
            <pc:sldLayoutMk cId="2591524520" sldId="2147483676"/>
          </pc:sldLayoutMkLst>
        </pc:sldLayoutChg>
        <pc:sldLayoutChg chg="replId">
          <pc:chgData name="Raghavendra Swamy PAMPANA" userId="S::raghavendrap.in@mouritech.com::33d8e9c5-1d73-43e8-947f-ba02ef407e58" providerId="AD" clId="Web-{96BBD501-2C14-458D-845D-F87138CAE912}" dt="2023-04-02T06:45:08.129" v="29"/>
          <pc:sldLayoutMkLst>
            <pc:docMk/>
            <pc:sldMasterMk cId="2460954070" sldId="2147483685"/>
            <pc:sldLayoutMk cId="1203092039" sldId="2147483677"/>
          </pc:sldLayoutMkLst>
        </pc:sldLayoutChg>
        <pc:sldLayoutChg chg="replId">
          <pc:chgData name="Raghavendra Swamy PAMPANA" userId="S::raghavendrap.in@mouritech.com::33d8e9c5-1d73-43e8-947f-ba02ef407e58" providerId="AD" clId="Web-{96BBD501-2C14-458D-845D-F87138CAE912}" dt="2023-04-02T06:45:08.129" v="29"/>
          <pc:sldLayoutMkLst>
            <pc:docMk/>
            <pc:sldMasterMk cId="2460954070" sldId="2147483685"/>
            <pc:sldLayoutMk cId="3733172339" sldId="2147483678"/>
          </pc:sldLayoutMkLst>
        </pc:sldLayoutChg>
        <pc:sldLayoutChg chg="replId">
          <pc:chgData name="Raghavendra Swamy PAMPANA" userId="S::raghavendrap.in@mouritech.com::33d8e9c5-1d73-43e8-947f-ba02ef407e58" providerId="AD" clId="Web-{96BBD501-2C14-458D-845D-F87138CAE912}" dt="2023-04-02T06:45:08.129" v="29"/>
          <pc:sldLayoutMkLst>
            <pc:docMk/>
            <pc:sldMasterMk cId="2460954070" sldId="2147483685"/>
            <pc:sldLayoutMk cId="3210312558" sldId="2147483679"/>
          </pc:sldLayoutMkLst>
        </pc:sldLayoutChg>
        <pc:sldLayoutChg chg="replId">
          <pc:chgData name="Raghavendra Swamy PAMPANA" userId="S::raghavendrap.in@mouritech.com::33d8e9c5-1d73-43e8-947f-ba02ef407e58" providerId="AD" clId="Web-{96BBD501-2C14-458D-845D-F87138CAE912}" dt="2023-04-02T06:45:08.129" v="29"/>
          <pc:sldLayoutMkLst>
            <pc:docMk/>
            <pc:sldMasterMk cId="2460954070" sldId="2147483685"/>
            <pc:sldLayoutMk cId="3146388984" sldId="2147483680"/>
          </pc:sldLayoutMkLst>
        </pc:sldLayoutChg>
        <pc:sldLayoutChg chg="replId">
          <pc:chgData name="Raghavendra Swamy PAMPANA" userId="S::raghavendrap.in@mouritech.com::33d8e9c5-1d73-43e8-947f-ba02ef407e58" providerId="AD" clId="Web-{96BBD501-2C14-458D-845D-F87138CAE912}" dt="2023-04-02T06:45:08.129" v="29"/>
          <pc:sldLayoutMkLst>
            <pc:docMk/>
            <pc:sldMasterMk cId="2460954070" sldId="2147483685"/>
            <pc:sldLayoutMk cId="3171841454" sldId="2147483681"/>
          </pc:sldLayoutMkLst>
        </pc:sldLayoutChg>
        <pc:sldLayoutChg chg="replId">
          <pc:chgData name="Raghavendra Swamy PAMPANA" userId="S::raghavendrap.in@mouritech.com::33d8e9c5-1d73-43e8-947f-ba02ef407e58" providerId="AD" clId="Web-{96BBD501-2C14-458D-845D-F87138CAE912}" dt="2023-04-02T06:45:08.129" v="29"/>
          <pc:sldLayoutMkLst>
            <pc:docMk/>
            <pc:sldMasterMk cId="2460954070" sldId="2147483685"/>
            <pc:sldLayoutMk cId="1718958274" sldId="2147483682"/>
          </pc:sldLayoutMkLst>
        </pc:sldLayoutChg>
        <pc:sldLayoutChg chg="replId">
          <pc:chgData name="Raghavendra Swamy PAMPANA" userId="S::raghavendrap.in@mouritech.com::33d8e9c5-1d73-43e8-947f-ba02ef407e58" providerId="AD" clId="Web-{96BBD501-2C14-458D-845D-F87138CAE912}" dt="2023-04-02T06:45:08.129" v="29"/>
          <pc:sldLayoutMkLst>
            <pc:docMk/>
            <pc:sldMasterMk cId="2460954070" sldId="2147483685"/>
            <pc:sldLayoutMk cId="2202905451" sldId="2147483683"/>
          </pc:sldLayoutMkLst>
        </pc:sldLayoutChg>
        <pc:sldLayoutChg chg="replId">
          <pc:chgData name="Raghavendra Swamy PAMPANA" userId="S::raghavendrap.in@mouritech.com::33d8e9c5-1d73-43e8-947f-ba02ef407e58" providerId="AD" clId="Web-{96BBD501-2C14-458D-845D-F87138CAE912}" dt="2023-04-02T06:45:08.129" v="29"/>
          <pc:sldLayoutMkLst>
            <pc:docMk/>
            <pc:sldMasterMk cId="2460954070" sldId="2147483685"/>
            <pc:sldLayoutMk cId="3479445657" sldId="2147483684"/>
          </pc:sldLayoutMkLst>
        </pc:sldLayoutChg>
      </pc:sldMasterChg>
      <pc:sldMasterChg chg="add addSldLayout">
        <pc:chgData name="Raghavendra Swamy PAMPANA" userId="S::raghavendrap.in@mouritech.com::33d8e9c5-1d73-43e8-947f-ba02ef407e58" providerId="AD" clId="Web-{96BBD501-2C14-458D-845D-F87138CAE912}" dt="2023-04-02T06:45:19.864" v="30"/>
        <pc:sldMasterMkLst>
          <pc:docMk/>
          <pc:sldMasterMk cId="0" sldId="2147483687"/>
        </pc:sldMasterMkLst>
        <pc:sldLayoutChg chg="add">
          <pc:chgData name="Raghavendra Swamy PAMPANA" userId="S::raghavendrap.in@mouritech.com::33d8e9c5-1d73-43e8-947f-ba02ef407e58" providerId="AD" clId="Web-{96BBD501-2C14-458D-845D-F87138CAE912}" dt="2023-04-02T06:45:19.864" v="30"/>
          <pc:sldLayoutMkLst>
            <pc:docMk/>
            <pc:sldMasterMk cId="0" sldId="2147483687"/>
            <pc:sldLayoutMk cId="0" sldId="2147483688"/>
          </pc:sldLayoutMkLst>
        </pc:sldLayoutChg>
        <pc:sldLayoutChg chg="add">
          <pc:chgData name="Raghavendra Swamy PAMPANA" userId="S::raghavendrap.in@mouritech.com::33d8e9c5-1d73-43e8-947f-ba02ef407e58" providerId="AD" clId="Web-{96BBD501-2C14-458D-845D-F87138CAE912}" dt="2023-04-02T06:45:19.864" v="30"/>
          <pc:sldLayoutMkLst>
            <pc:docMk/>
            <pc:sldMasterMk cId="0" sldId="2147483687"/>
            <pc:sldLayoutMk cId="0" sldId="2147483689"/>
          </pc:sldLayoutMkLst>
        </pc:sldLayoutChg>
        <pc:sldLayoutChg chg="add">
          <pc:chgData name="Raghavendra Swamy PAMPANA" userId="S::raghavendrap.in@mouritech.com::33d8e9c5-1d73-43e8-947f-ba02ef407e58" providerId="AD" clId="Web-{96BBD501-2C14-458D-845D-F87138CAE912}" dt="2023-04-02T06:45:19.864" v="30"/>
          <pc:sldLayoutMkLst>
            <pc:docMk/>
            <pc:sldMasterMk cId="0" sldId="2147483687"/>
            <pc:sldLayoutMk cId="0" sldId="2147483690"/>
          </pc:sldLayoutMkLst>
        </pc:sldLayoutChg>
        <pc:sldLayoutChg chg="add">
          <pc:chgData name="Raghavendra Swamy PAMPANA" userId="S::raghavendrap.in@mouritech.com::33d8e9c5-1d73-43e8-947f-ba02ef407e58" providerId="AD" clId="Web-{96BBD501-2C14-458D-845D-F87138CAE912}" dt="2023-04-02T06:45:19.864" v="30"/>
          <pc:sldLayoutMkLst>
            <pc:docMk/>
            <pc:sldMasterMk cId="0" sldId="2147483687"/>
            <pc:sldLayoutMk cId="0" sldId="2147483691"/>
          </pc:sldLayoutMkLst>
        </pc:sldLayoutChg>
        <pc:sldLayoutChg chg="add">
          <pc:chgData name="Raghavendra Swamy PAMPANA" userId="S::raghavendrap.in@mouritech.com::33d8e9c5-1d73-43e8-947f-ba02ef407e58" providerId="AD" clId="Web-{96BBD501-2C14-458D-845D-F87138CAE912}" dt="2023-04-02T06:45:19.864" v="30"/>
          <pc:sldLayoutMkLst>
            <pc:docMk/>
            <pc:sldMasterMk cId="0" sldId="2147483687"/>
            <pc:sldLayoutMk cId="0" sldId="2147483692"/>
          </pc:sldLayoutMkLst>
        </pc:sldLayoutChg>
        <pc:sldLayoutChg chg="add">
          <pc:chgData name="Raghavendra Swamy PAMPANA" userId="S::raghavendrap.in@mouritech.com::33d8e9c5-1d73-43e8-947f-ba02ef407e58" providerId="AD" clId="Web-{96BBD501-2C14-458D-845D-F87138CAE912}" dt="2023-04-02T06:45:19.864" v="30"/>
          <pc:sldLayoutMkLst>
            <pc:docMk/>
            <pc:sldMasterMk cId="0" sldId="2147483687"/>
            <pc:sldLayoutMk cId="0" sldId="2147483693"/>
          </pc:sldLayoutMkLst>
        </pc:sldLayoutChg>
        <pc:sldLayoutChg chg="add">
          <pc:chgData name="Raghavendra Swamy PAMPANA" userId="S::raghavendrap.in@mouritech.com::33d8e9c5-1d73-43e8-947f-ba02ef407e58" providerId="AD" clId="Web-{96BBD501-2C14-458D-845D-F87138CAE912}" dt="2023-04-02T06:45:19.864" v="30"/>
          <pc:sldLayoutMkLst>
            <pc:docMk/>
            <pc:sldMasterMk cId="0" sldId="2147483687"/>
            <pc:sldLayoutMk cId="0" sldId="2147483694"/>
          </pc:sldLayoutMkLst>
        </pc:sldLayoutChg>
        <pc:sldLayoutChg chg="add">
          <pc:chgData name="Raghavendra Swamy PAMPANA" userId="S::raghavendrap.in@mouritech.com::33d8e9c5-1d73-43e8-947f-ba02ef407e58" providerId="AD" clId="Web-{96BBD501-2C14-458D-845D-F87138CAE912}" dt="2023-04-02T06:45:19.864" v="30"/>
          <pc:sldLayoutMkLst>
            <pc:docMk/>
            <pc:sldMasterMk cId="0" sldId="2147483687"/>
            <pc:sldLayoutMk cId="0" sldId="2147483695"/>
          </pc:sldLayoutMkLst>
        </pc:sldLayoutChg>
        <pc:sldLayoutChg chg="add">
          <pc:chgData name="Raghavendra Swamy PAMPANA" userId="S::raghavendrap.in@mouritech.com::33d8e9c5-1d73-43e8-947f-ba02ef407e58" providerId="AD" clId="Web-{96BBD501-2C14-458D-845D-F87138CAE912}" dt="2023-04-02T06:45:19.864" v="30"/>
          <pc:sldLayoutMkLst>
            <pc:docMk/>
            <pc:sldMasterMk cId="0" sldId="2147483687"/>
            <pc:sldLayoutMk cId="0" sldId="2147483696"/>
          </pc:sldLayoutMkLst>
        </pc:sldLayoutChg>
        <pc:sldLayoutChg chg="add">
          <pc:chgData name="Raghavendra Swamy PAMPANA" userId="S::raghavendrap.in@mouritech.com::33d8e9c5-1d73-43e8-947f-ba02ef407e58" providerId="AD" clId="Web-{96BBD501-2C14-458D-845D-F87138CAE912}" dt="2023-04-02T06:45:19.864" v="30"/>
          <pc:sldLayoutMkLst>
            <pc:docMk/>
            <pc:sldMasterMk cId="0" sldId="2147483687"/>
            <pc:sldLayoutMk cId="0" sldId="2147483697"/>
          </pc:sldLayoutMkLst>
        </pc:sldLayoutChg>
        <pc:sldLayoutChg chg="add">
          <pc:chgData name="Raghavendra Swamy PAMPANA" userId="S::raghavendrap.in@mouritech.com::33d8e9c5-1d73-43e8-947f-ba02ef407e58" providerId="AD" clId="Web-{96BBD501-2C14-458D-845D-F87138CAE912}" dt="2023-04-02T06:45:19.864" v="30"/>
          <pc:sldLayoutMkLst>
            <pc:docMk/>
            <pc:sldMasterMk cId="0" sldId="2147483687"/>
            <pc:sldLayoutMk cId="0" sldId="2147483698"/>
          </pc:sldLayoutMkLst>
        </pc:sldLayoutChg>
        <pc:sldLayoutChg chg="add">
          <pc:chgData name="Raghavendra Swamy PAMPANA" userId="S::raghavendrap.in@mouritech.com::33d8e9c5-1d73-43e8-947f-ba02ef407e58" providerId="AD" clId="Web-{96BBD501-2C14-458D-845D-F87138CAE912}" dt="2023-04-02T06:45:19.864" v="30"/>
          <pc:sldLayoutMkLst>
            <pc:docMk/>
            <pc:sldMasterMk cId="0" sldId="2147483687"/>
            <pc:sldLayoutMk cId="0" sldId="214748369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6" name="PlaceHolder 2"/>
          <p:cNvSpPr>
            <a:spLocks noGrp="1"/>
          </p:cNvSpPr>
          <p:nvPr>
            <p:ph type="subTitle"/>
          </p:nvPr>
        </p:nvSpPr>
        <p:spPr>
          <a:xfrm>
            <a:off x="941040" y="4529880"/>
            <a:ext cx="6087960" cy="149976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8" name="PlaceHolder 2"/>
          <p:cNvSpPr>
            <a:spLocks noGrp="1"/>
          </p:cNvSpPr>
          <p:nvPr>
            <p:ph/>
          </p:nvPr>
        </p:nvSpPr>
        <p:spPr>
          <a:xfrm>
            <a:off x="941040" y="4529880"/>
            <a:ext cx="6087960" cy="149976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0" name="PlaceHolder 2"/>
          <p:cNvSpPr>
            <a:spLocks noGrp="1"/>
          </p:cNvSpPr>
          <p:nvPr>
            <p:ph/>
          </p:nvPr>
        </p:nvSpPr>
        <p:spPr>
          <a:xfrm>
            <a:off x="941040" y="4529880"/>
            <a:ext cx="2970720" cy="149976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21" name="PlaceHolder 3"/>
          <p:cNvSpPr>
            <a:spLocks noGrp="1"/>
          </p:cNvSpPr>
          <p:nvPr>
            <p:ph/>
          </p:nvPr>
        </p:nvSpPr>
        <p:spPr>
          <a:xfrm>
            <a:off x="4060800" y="4529880"/>
            <a:ext cx="2970720" cy="149976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941040" y="4529880"/>
            <a:ext cx="297072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26" name="PlaceHolder 3"/>
          <p:cNvSpPr>
            <a:spLocks noGrp="1"/>
          </p:cNvSpPr>
          <p:nvPr>
            <p:ph/>
          </p:nvPr>
        </p:nvSpPr>
        <p:spPr>
          <a:xfrm>
            <a:off x="4060800" y="4529880"/>
            <a:ext cx="2970720" cy="149976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27" name="PlaceHolder 4"/>
          <p:cNvSpPr>
            <a:spLocks noGrp="1"/>
          </p:cNvSpPr>
          <p:nvPr>
            <p:ph/>
          </p:nvPr>
        </p:nvSpPr>
        <p:spPr>
          <a:xfrm>
            <a:off x="941040" y="5313600"/>
            <a:ext cx="297072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941040" y="4529880"/>
            <a:ext cx="2970720" cy="149976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30" name="PlaceHolder 3"/>
          <p:cNvSpPr>
            <a:spLocks noGrp="1"/>
          </p:cNvSpPr>
          <p:nvPr>
            <p:ph/>
          </p:nvPr>
        </p:nvSpPr>
        <p:spPr>
          <a:xfrm>
            <a:off x="4060800" y="4529880"/>
            <a:ext cx="297072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31" name="PlaceHolder 4"/>
          <p:cNvSpPr>
            <a:spLocks noGrp="1"/>
          </p:cNvSpPr>
          <p:nvPr>
            <p:ph/>
          </p:nvPr>
        </p:nvSpPr>
        <p:spPr>
          <a:xfrm>
            <a:off x="4060800" y="5313600"/>
            <a:ext cx="297072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3" name="PlaceHolder 2"/>
          <p:cNvSpPr>
            <a:spLocks noGrp="1"/>
          </p:cNvSpPr>
          <p:nvPr>
            <p:ph/>
          </p:nvPr>
        </p:nvSpPr>
        <p:spPr>
          <a:xfrm>
            <a:off x="941040" y="4529880"/>
            <a:ext cx="297072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34" name="PlaceHolder 3"/>
          <p:cNvSpPr>
            <a:spLocks noGrp="1"/>
          </p:cNvSpPr>
          <p:nvPr>
            <p:ph/>
          </p:nvPr>
        </p:nvSpPr>
        <p:spPr>
          <a:xfrm>
            <a:off x="4060800" y="4529880"/>
            <a:ext cx="297072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35" name="PlaceHolder 4"/>
          <p:cNvSpPr>
            <a:spLocks noGrp="1"/>
          </p:cNvSpPr>
          <p:nvPr>
            <p:ph/>
          </p:nvPr>
        </p:nvSpPr>
        <p:spPr>
          <a:xfrm>
            <a:off x="941040" y="5313600"/>
            <a:ext cx="608796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941040" y="4529880"/>
            <a:ext cx="608796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38" name="PlaceHolder 3"/>
          <p:cNvSpPr>
            <a:spLocks noGrp="1"/>
          </p:cNvSpPr>
          <p:nvPr>
            <p:ph/>
          </p:nvPr>
        </p:nvSpPr>
        <p:spPr>
          <a:xfrm>
            <a:off x="941040" y="5313600"/>
            <a:ext cx="608796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0" name="PlaceHolder 2"/>
          <p:cNvSpPr>
            <a:spLocks noGrp="1"/>
          </p:cNvSpPr>
          <p:nvPr>
            <p:ph/>
          </p:nvPr>
        </p:nvSpPr>
        <p:spPr>
          <a:xfrm>
            <a:off x="941040" y="4529880"/>
            <a:ext cx="297072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41" name="PlaceHolder 3"/>
          <p:cNvSpPr>
            <a:spLocks noGrp="1"/>
          </p:cNvSpPr>
          <p:nvPr>
            <p:ph/>
          </p:nvPr>
        </p:nvSpPr>
        <p:spPr>
          <a:xfrm>
            <a:off x="4060800" y="4529880"/>
            <a:ext cx="297072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42" name="PlaceHolder 4"/>
          <p:cNvSpPr>
            <a:spLocks noGrp="1"/>
          </p:cNvSpPr>
          <p:nvPr>
            <p:ph/>
          </p:nvPr>
        </p:nvSpPr>
        <p:spPr>
          <a:xfrm>
            <a:off x="941040" y="5313600"/>
            <a:ext cx="297072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43" name="PlaceHolder 5"/>
          <p:cNvSpPr>
            <a:spLocks noGrp="1"/>
          </p:cNvSpPr>
          <p:nvPr>
            <p:ph/>
          </p:nvPr>
        </p:nvSpPr>
        <p:spPr>
          <a:xfrm>
            <a:off x="4060800" y="5313600"/>
            <a:ext cx="297072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5" name="PlaceHolder 2"/>
          <p:cNvSpPr>
            <a:spLocks noGrp="1"/>
          </p:cNvSpPr>
          <p:nvPr>
            <p:ph/>
          </p:nvPr>
        </p:nvSpPr>
        <p:spPr>
          <a:xfrm>
            <a:off x="941040" y="4529880"/>
            <a:ext cx="196020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46" name="PlaceHolder 3"/>
          <p:cNvSpPr>
            <a:spLocks noGrp="1"/>
          </p:cNvSpPr>
          <p:nvPr>
            <p:ph/>
          </p:nvPr>
        </p:nvSpPr>
        <p:spPr>
          <a:xfrm>
            <a:off x="2999520" y="4529880"/>
            <a:ext cx="196020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47" name="PlaceHolder 4"/>
          <p:cNvSpPr>
            <a:spLocks noGrp="1"/>
          </p:cNvSpPr>
          <p:nvPr>
            <p:ph/>
          </p:nvPr>
        </p:nvSpPr>
        <p:spPr>
          <a:xfrm>
            <a:off x="5058360" y="4529880"/>
            <a:ext cx="196020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48" name="PlaceHolder 5"/>
          <p:cNvSpPr>
            <a:spLocks noGrp="1"/>
          </p:cNvSpPr>
          <p:nvPr>
            <p:ph/>
          </p:nvPr>
        </p:nvSpPr>
        <p:spPr>
          <a:xfrm>
            <a:off x="941040" y="5313600"/>
            <a:ext cx="196020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49" name="PlaceHolder 6"/>
          <p:cNvSpPr>
            <a:spLocks noGrp="1"/>
          </p:cNvSpPr>
          <p:nvPr>
            <p:ph/>
          </p:nvPr>
        </p:nvSpPr>
        <p:spPr>
          <a:xfrm>
            <a:off x="2999520" y="5313600"/>
            <a:ext cx="196020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50" name="PlaceHolder 7"/>
          <p:cNvSpPr>
            <a:spLocks noGrp="1"/>
          </p:cNvSpPr>
          <p:nvPr>
            <p:ph/>
          </p:nvPr>
        </p:nvSpPr>
        <p:spPr>
          <a:xfrm>
            <a:off x="5058360" y="5313600"/>
            <a:ext cx="196020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8" name="PlaceHolder 2"/>
          <p:cNvSpPr>
            <a:spLocks noGrp="1"/>
          </p:cNvSpPr>
          <p:nvPr>
            <p:ph type="subTitle"/>
          </p:nvPr>
        </p:nvSpPr>
        <p:spPr>
          <a:xfrm>
            <a:off x="941040" y="4529880"/>
            <a:ext cx="6087960" cy="149976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p:nvPr>
        </p:nvSpPr>
        <p:spPr>
          <a:xfrm>
            <a:off x="941040" y="4529880"/>
            <a:ext cx="6087960" cy="149976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2" name="PlaceHolder 2"/>
          <p:cNvSpPr>
            <a:spLocks noGrp="1"/>
          </p:cNvSpPr>
          <p:nvPr>
            <p:ph/>
          </p:nvPr>
        </p:nvSpPr>
        <p:spPr>
          <a:xfrm>
            <a:off x="941040" y="4529880"/>
            <a:ext cx="2970720" cy="149976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63" name="PlaceHolder 3"/>
          <p:cNvSpPr>
            <a:spLocks noGrp="1"/>
          </p:cNvSpPr>
          <p:nvPr>
            <p:ph/>
          </p:nvPr>
        </p:nvSpPr>
        <p:spPr>
          <a:xfrm>
            <a:off x="4060800" y="4529880"/>
            <a:ext cx="2970720" cy="149976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7" name="PlaceHolder 2"/>
          <p:cNvSpPr>
            <a:spLocks noGrp="1"/>
          </p:cNvSpPr>
          <p:nvPr>
            <p:ph/>
          </p:nvPr>
        </p:nvSpPr>
        <p:spPr>
          <a:xfrm>
            <a:off x="941040" y="4529880"/>
            <a:ext cx="297072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68" name="PlaceHolder 3"/>
          <p:cNvSpPr>
            <a:spLocks noGrp="1"/>
          </p:cNvSpPr>
          <p:nvPr>
            <p:ph/>
          </p:nvPr>
        </p:nvSpPr>
        <p:spPr>
          <a:xfrm>
            <a:off x="4060800" y="4529880"/>
            <a:ext cx="2970720" cy="149976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69" name="PlaceHolder 4"/>
          <p:cNvSpPr>
            <a:spLocks noGrp="1"/>
          </p:cNvSpPr>
          <p:nvPr>
            <p:ph/>
          </p:nvPr>
        </p:nvSpPr>
        <p:spPr>
          <a:xfrm>
            <a:off x="941040" y="5313600"/>
            <a:ext cx="297072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p:nvPr>
        </p:nvSpPr>
        <p:spPr>
          <a:xfrm>
            <a:off x="941040" y="4529880"/>
            <a:ext cx="2970720" cy="149976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72" name="PlaceHolder 3"/>
          <p:cNvSpPr>
            <a:spLocks noGrp="1"/>
          </p:cNvSpPr>
          <p:nvPr>
            <p:ph/>
          </p:nvPr>
        </p:nvSpPr>
        <p:spPr>
          <a:xfrm>
            <a:off x="4060800" y="4529880"/>
            <a:ext cx="297072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73" name="PlaceHolder 4"/>
          <p:cNvSpPr>
            <a:spLocks noGrp="1"/>
          </p:cNvSpPr>
          <p:nvPr>
            <p:ph/>
          </p:nvPr>
        </p:nvSpPr>
        <p:spPr>
          <a:xfrm>
            <a:off x="4060800" y="5313600"/>
            <a:ext cx="297072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5" name="PlaceHolder 2"/>
          <p:cNvSpPr>
            <a:spLocks noGrp="1"/>
          </p:cNvSpPr>
          <p:nvPr>
            <p:ph/>
          </p:nvPr>
        </p:nvSpPr>
        <p:spPr>
          <a:xfrm>
            <a:off x="941040" y="4529880"/>
            <a:ext cx="297072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76" name="PlaceHolder 3"/>
          <p:cNvSpPr>
            <a:spLocks noGrp="1"/>
          </p:cNvSpPr>
          <p:nvPr>
            <p:ph/>
          </p:nvPr>
        </p:nvSpPr>
        <p:spPr>
          <a:xfrm>
            <a:off x="4060800" y="4529880"/>
            <a:ext cx="297072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77" name="PlaceHolder 4"/>
          <p:cNvSpPr>
            <a:spLocks noGrp="1"/>
          </p:cNvSpPr>
          <p:nvPr>
            <p:ph/>
          </p:nvPr>
        </p:nvSpPr>
        <p:spPr>
          <a:xfrm>
            <a:off x="941040" y="5313600"/>
            <a:ext cx="608796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9" name="PlaceHolder 2"/>
          <p:cNvSpPr>
            <a:spLocks noGrp="1"/>
          </p:cNvSpPr>
          <p:nvPr>
            <p:ph/>
          </p:nvPr>
        </p:nvSpPr>
        <p:spPr>
          <a:xfrm>
            <a:off x="941040" y="4529880"/>
            <a:ext cx="608796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80" name="PlaceHolder 3"/>
          <p:cNvSpPr>
            <a:spLocks noGrp="1"/>
          </p:cNvSpPr>
          <p:nvPr>
            <p:ph/>
          </p:nvPr>
        </p:nvSpPr>
        <p:spPr>
          <a:xfrm>
            <a:off x="941040" y="5313600"/>
            <a:ext cx="608796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2" name="PlaceHolder 2"/>
          <p:cNvSpPr>
            <a:spLocks noGrp="1"/>
          </p:cNvSpPr>
          <p:nvPr>
            <p:ph/>
          </p:nvPr>
        </p:nvSpPr>
        <p:spPr>
          <a:xfrm>
            <a:off x="941040" y="4529880"/>
            <a:ext cx="297072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83" name="PlaceHolder 3"/>
          <p:cNvSpPr>
            <a:spLocks noGrp="1"/>
          </p:cNvSpPr>
          <p:nvPr>
            <p:ph/>
          </p:nvPr>
        </p:nvSpPr>
        <p:spPr>
          <a:xfrm>
            <a:off x="4060800" y="4529880"/>
            <a:ext cx="297072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84" name="PlaceHolder 4"/>
          <p:cNvSpPr>
            <a:spLocks noGrp="1"/>
          </p:cNvSpPr>
          <p:nvPr>
            <p:ph/>
          </p:nvPr>
        </p:nvSpPr>
        <p:spPr>
          <a:xfrm>
            <a:off x="941040" y="5313600"/>
            <a:ext cx="297072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85" name="PlaceHolder 5"/>
          <p:cNvSpPr>
            <a:spLocks noGrp="1"/>
          </p:cNvSpPr>
          <p:nvPr>
            <p:ph/>
          </p:nvPr>
        </p:nvSpPr>
        <p:spPr>
          <a:xfrm>
            <a:off x="4060800" y="5313600"/>
            <a:ext cx="297072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7" name="PlaceHolder 2"/>
          <p:cNvSpPr>
            <a:spLocks noGrp="1"/>
          </p:cNvSpPr>
          <p:nvPr>
            <p:ph/>
          </p:nvPr>
        </p:nvSpPr>
        <p:spPr>
          <a:xfrm>
            <a:off x="941040" y="4529880"/>
            <a:ext cx="196020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88" name="PlaceHolder 3"/>
          <p:cNvSpPr>
            <a:spLocks noGrp="1"/>
          </p:cNvSpPr>
          <p:nvPr>
            <p:ph/>
          </p:nvPr>
        </p:nvSpPr>
        <p:spPr>
          <a:xfrm>
            <a:off x="2999520" y="4529880"/>
            <a:ext cx="196020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89" name="PlaceHolder 4"/>
          <p:cNvSpPr>
            <a:spLocks noGrp="1"/>
          </p:cNvSpPr>
          <p:nvPr>
            <p:ph/>
          </p:nvPr>
        </p:nvSpPr>
        <p:spPr>
          <a:xfrm>
            <a:off x="5058360" y="4529880"/>
            <a:ext cx="196020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90" name="PlaceHolder 5"/>
          <p:cNvSpPr>
            <a:spLocks noGrp="1"/>
          </p:cNvSpPr>
          <p:nvPr>
            <p:ph/>
          </p:nvPr>
        </p:nvSpPr>
        <p:spPr>
          <a:xfrm>
            <a:off x="941040" y="5313600"/>
            <a:ext cx="196020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91" name="PlaceHolder 6"/>
          <p:cNvSpPr>
            <a:spLocks noGrp="1"/>
          </p:cNvSpPr>
          <p:nvPr>
            <p:ph/>
          </p:nvPr>
        </p:nvSpPr>
        <p:spPr>
          <a:xfrm>
            <a:off x="2999520" y="5313600"/>
            <a:ext cx="196020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92" name="PlaceHolder 7"/>
          <p:cNvSpPr>
            <a:spLocks noGrp="1"/>
          </p:cNvSpPr>
          <p:nvPr>
            <p:ph/>
          </p:nvPr>
        </p:nvSpPr>
        <p:spPr>
          <a:xfrm>
            <a:off x="5058360" y="5313600"/>
            <a:ext cx="196020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52" name="PlaceHolder 2"/>
          <p:cNvSpPr>
            <a:spLocks noGrp="1"/>
          </p:cNvSpPr>
          <p:nvPr>
            <p:ph type="subTitle"/>
          </p:nvPr>
        </p:nvSpPr>
        <p:spPr>
          <a:xfrm>
            <a:off x="941040" y="4529880"/>
            <a:ext cx="6087960" cy="149976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54" name="PlaceHolder 2"/>
          <p:cNvSpPr>
            <a:spLocks noGrp="1"/>
          </p:cNvSpPr>
          <p:nvPr>
            <p:ph/>
          </p:nvPr>
        </p:nvSpPr>
        <p:spPr>
          <a:xfrm>
            <a:off x="941040" y="4529880"/>
            <a:ext cx="6087960" cy="149976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56" name="PlaceHolder 2"/>
          <p:cNvSpPr>
            <a:spLocks noGrp="1"/>
          </p:cNvSpPr>
          <p:nvPr>
            <p:ph/>
          </p:nvPr>
        </p:nvSpPr>
        <p:spPr>
          <a:xfrm>
            <a:off x="941040" y="4529880"/>
            <a:ext cx="2970720" cy="149976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157" name="PlaceHolder 3"/>
          <p:cNvSpPr>
            <a:spLocks noGrp="1"/>
          </p:cNvSpPr>
          <p:nvPr>
            <p:ph/>
          </p:nvPr>
        </p:nvSpPr>
        <p:spPr>
          <a:xfrm>
            <a:off x="4060800" y="4529880"/>
            <a:ext cx="2970720" cy="149976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9"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61" name="PlaceHolder 2"/>
          <p:cNvSpPr>
            <a:spLocks noGrp="1"/>
          </p:cNvSpPr>
          <p:nvPr>
            <p:ph/>
          </p:nvPr>
        </p:nvSpPr>
        <p:spPr>
          <a:xfrm>
            <a:off x="941040" y="4529880"/>
            <a:ext cx="297072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162" name="PlaceHolder 3"/>
          <p:cNvSpPr>
            <a:spLocks noGrp="1"/>
          </p:cNvSpPr>
          <p:nvPr>
            <p:ph/>
          </p:nvPr>
        </p:nvSpPr>
        <p:spPr>
          <a:xfrm>
            <a:off x="4060800" y="4529880"/>
            <a:ext cx="2970720" cy="149976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163" name="PlaceHolder 4"/>
          <p:cNvSpPr>
            <a:spLocks noGrp="1"/>
          </p:cNvSpPr>
          <p:nvPr>
            <p:ph/>
          </p:nvPr>
        </p:nvSpPr>
        <p:spPr>
          <a:xfrm>
            <a:off x="941040" y="5313600"/>
            <a:ext cx="297072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65" name="PlaceHolder 2"/>
          <p:cNvSpPr>
            <a:spLocks noGrp="1"/>
          </p:cNvSpPr>
          <p:nvPr>
            <p:ph/>
          </p:nvPr>
        </p:nvSpPr>
        <p:spPr>
          <a:xfrm>
            <a:off x="941040" y="4529880"/>
            <a:ext cx="2970720" cy="149976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166" name="PlaceHolder 3"/>
          <p:cNvSpPr>
            <a:spLocks noGrp="1"/>
          </p:cNvSpPr>
          <p:nvPr>
            <p:ph/>
          </p:nvPr>
        </p:nvSpPr>
        <p:spPr>
          <a:xfrm>
            <a:off x="4060800" y="4529880"/>
            <a:ext cx="297072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167" name="PlaceHolder 4"/>
          <p:cNvSpPr>
            <a:spLocks noGrp="1"/>
          </p:cNvSpPr>
          <p:nvPr>
            <p:ph/>
          </p:nvPr>
        </p:nvSpPr>
        <p:spPr>
          <a:xfrm>
            <a:off x="4060800" y="5313600"/>
            <a:ext cx="297072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69" name="PlaceHolder 2"/>
          <p:cNvSpPr>
            <a:spLocks noGrp="1"/>
          </p:cNvSpPr>
          <p:nvPr>
            <p:ph/>
          </p:nvPr>
        </p:nvSpPr>
        <p:spPr>
          <a:xfrm>
            <a:off x="941040" y="4529880"/>
            <a:ext cx="297072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170" name="PlaceHolder 3"/>
          <p:cNvSpPr>
            <a:spLocks noGrp="1"/>
          </p:cNvSpPr>
          <p:nvPr>
            <p:ph/>
          </p:nvPr>
        </p:nvSpPr>
        <p:spPr>
          <a:xfrm>
            <a:off x="4060800" y="4529880"/>
            <a:ext cx="297072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171" name="PlaceHolder 4"/>
          <p:cNvSpPr>
            <a:spLocks noGrp="1"/>
          </p:cNvSpPr>
          <p:nvPr>
            <p:ph/>
          </p:nvPr>
        </p:nvSpPr>
        <p:spPr>
          <a:xfrm>
            <a:off x="941040" y="5313600"/>
            <a:ext cx="608796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3" name="PlaceHolder 2"/>
          <p:cNvSpPr>
            <a:spLocks noGrp="1"/>
          </p:cNvSpPr>
          <p:nvPr>
            <p:ph/>
          </p:nvPr>
        </p:nvSpPr>
        <p:spPr>
          <a:xfrm>
            <a:off x="941040" y="4529880"/>
            <a:ext cx="608796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174" name="PlaceHolder 3"/>
          <p:cNvSpPr>
            <a:spLocks noGrp="1"/>
          </p:cNvSpPr>
          <p:nvPr>
            <p:ph/>
          </p:nvPr>
        </p:nvSpPr>
        <p:spPr>
          <a:xfrm>
            <a:off x="941040" y="5313600"/>
            <a:ext cx="608796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6" name="PlaceHolder 2"/>
          <p:cNvSpPr>
            <a:spLocks noGrp="1"/>
          </p:cNvSpPr>
          <p:nvPr>
            <p:ph/>
          </p:nvPr>
        </p:nvSpPr>
        <p:spPr>
          <a:xfrm>
            <a:off x="941040" y="4529880"/>
            <a:ext cx="297072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177" name="PlaceHolder 3"/>
          <p:cNvSpPr>
            <a:spLocks noGrp="1"/>
          </p:cNvSpPr>
          <p:nvPr>
            <p:ph/>
          </p:nvPr>
        </p:nvSpPr>
        <p:spPr>
          <a:xfrm>
            <a:off x="4060800" y="4529880"/>
            <a:ext cx="297072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178" name="PlaceHolder 4"/>
          <p:cNvSpPr>
            <a:spLocks noGrp="1"/>
          </p:cNvSpPr>
          <p:nvPr>
            <p:ph/>
          </p:nvPr>
        </p:nvSpPr>
        <p:spPr>
          <a:xfrm>
            <a:off x="941040" y="5313600"/>
            <a:ext cx="297072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179" name="PlaceHolder 5"/>
          <p:cNvSpPr>
            <a:spLocks noGrp="1"/>
          </p:cNvSpPr>
          <p:nvPr>
            <p:ph/>
          </p:nvPr>
        </p:nvSpPr>
        <p:spPr>
          <a:xfrm>
            <a:off x="4060800" y="5313600"/>
            <a:ext cx="297072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81" name="PlaceHolder 2"/>
          <p:cNvSpPr>
            <a:spLocks noGrp="1"/>
          </p:cNvSpPr>
          <p:nvPr>
            <p:ph/>
          </p:nvPr>
        </p:nvSpPr>
        <p:spPr>
          <a:xfrm>
            <a:off x="941040" y="4529880"/>
            <a:ext cx="196020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182" name="PlaceHolder 3"/>
          <p:cNvSpPr>
            <a:spLocks noGrp="1"/>
          </p:cNvSpPr>
          <p:nvPr>
            <p:ph/>
          </p:nvPr>
        </p:nvSpPr>
        <p:spPr>
          <a:xfrm>
            <a:off x="2999520" y="4529880"/>
            <a:ext cx="196020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183" name="PlaceHolder 4"/>
          <p:cNvSpPr>
            <a:spLocks noGrp="1"/>
          </p:cNvSpPr>
          <p:nvPr>
            <p:ph/>
          </p:nvPr>
        </p:nvSpPr>
        <p:spPr>
          <a:xfrm>
            <a:off x="5058360" y="4529880"/>
            <a:ext cx="196020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184" name="PlaceHolder 5"/>
          <p:cNvSpPr>
            <a:spLocks noGrp="1"/>
          </p:cNvSpPr>
          <p:nvPr>
            <p:ph/>
          </p:nvPr>
        </p:nvSpPr>
        <p:spPr>
          <a:xfrm>
            <a:off x="941040" y="5313600"/>
            <a:ext cx="196020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185" name="PlaceHolder 6"/>
          <p:cNvSpPr>
            <a:spLocks noGrp="1"/>
          </p:cNvSpPr>
          <p:nvPr>
            <p:ph/>
          </p:nvPr>
        </p:nvSpPr>
        <p:spPr>
          <a:xfrm>
            <a:off x="2999520" y="5313600"/>
            <a:ext cx="196020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
        <p:nvSpPr>
          <p:cNvPr id="186" name="PlaceHolder 7"/>
          <p:cNvSpPr>
            <a:spLocks noGrp="1"/>
          </p:cNvSpPr>
          <p:nvPr>
            <p:ph/>
          </p:nvPr>
        </p:nvSpPr>
        <p:spPr>
          <a:xfrm>
            <a:off x="5058360" y="5313600"/>
            <a:ext cx="1960200" cy="715320"/>
          </a:xfrm>
          <a:prstGeom prst="rect">
            <a:avLst/>
          </a:prstGeom>
          <a:noFill/>
          <a:ln w="0">
            <a:noFill/>
          </a:ln>
        </p:spPr>
        <p:txBody>
          <a:bodyPr lIns="0" tIns="0" rIns="0" bIns="0" anchor="t">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15" name="Rectangle 5"/>
          <p:cNvSpPr/>
          <p:nvPr/>
        </p:nvSpPr>
        <p:spPr>
          <a:xfrm>
            <a:off x="0" y="6433560"/>
            <a:ext cx="12191760" cy="460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p:style>
      </p:sp>
      <p:sp>
        <p:nvSpPr>
          <p:cNvPr id="16" name="TextBox 6"/>
          <p:cNvSpPr/>
          <p:nvPr/>
        </p:nvSpPr>
        <p:spPr>
          <a:xfrm>
            <a:off x="11255400" y="6503040"/>
            <a:ext cx="774000" cy="227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fld id="{22115DED-1D21-43EC-8425-B717F1BDB048}" type="slidenum">
              <a:rPr lang="en-IN" sz="900" b="0" strike="noStrike" spc="-1">
                <a:solidFill>
                  <a:srgbClr val="FFFFFF"/>
                </a:solidFill>
                <a:latin typeface="Century Gothic"/>
              </a:rPr>
              <a:t>‹#›</a:t>
            </a:fld>
            <a:endParaRPr lang="en-IN" sz="900" b="0" strike="noStrike" spc="-1">
              <a:latin typeface="Arial"/>
            </a:endParaRPr>
          </a:p>
        </p:txBody>
      </p:sp>
      <p:sp>
        <p:nvSpPr>
          <p:cNvPr id="2" name="TextBox 7"/>
          <p:cNvSpPr/>
          <p:nvPr/>
        </p:nvSpPr>
        <p:spPr>
          <a:xfrm>
            <a:off x="838080" y="6517800"/>
            <a:ext cx="4480920" cy="227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0" algn="l"/>
              </a:tabLst>
            </a:pPr>
            <a:r>
              <a:rPr lang="en-IN" sz="900" b="0" strike="noStrike" spc="-1">
                <a:solidFill>
                  <a:srgbClr val="FFFFFF"/>
                </a:solidFill>
                <a:latin typeface="Century Gothic"/>
              </a:rPr>
              <a:t>www.mouritech.com  |  Copyright @ MOURI Tech. All Rights Reserved.</a:t>
            </a:r>
            <a:endParaRPr lang="en-IN" sz="900" b="0" strike="noStrike" spc="-1">
              <a:latin typeface="Arial"/>
            </a:endParaRPr>
          </a:p>
        </p:txBody>
      </p:sp>
      <p:sp>
        <p:nvSpPr>
          <p:cNvPr id="3" name="Rectangle 17"/>
          <p:cNvSpPr/>
          <p:nvPr/>
        </p:nvSpPr>
        <p:spPr>
          <a:xfrm>
            <a:off x="9588240" y="0"/>
            <a:ext cx="2603520" cy="216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 name="Rectangle 16"/>
          <p:cNvSpPr/>
          <p:nvPr/>
        </p:nvSpPr>
        <p:spPr>
          <a:xfrm flipV="1">
            <a:off x="0" y="4476240"/>
            <a:ext cx="12191760" cy="226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 name="PlaceHolder 1"/>
          <p:cNvSpPr>
            <a:spLocks noGrp="1"/>
          </p:cNvSpPr>
          <p:nvPr>
            <p:ph type="body"/>
          </p:nvPr>
        </p:nvSpPr>
        <p:spPr>
          <a:xfrm>
            <a:off x="9588240" y="0"/>
            <a:ext cx="2603520" cy="2163600"/>
          </a:xfrm>
          <a:prstGeom prst="rect">
            <a:avLst/>
          </a:prstGeom>
          <a:noFill/>
          <a:ln w="0">
            <a:noFill/>
          </a:ln>
        </p:spPr>
        <p:txBody>
          <a:bodyPr lIns="90000" tIns="45000" rIns="90000" bIns="45000" anchor="t">
            <a:no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Calibri"/>
              </a:rPr>
              <a:t>Seventh Outline Level</a:t>
            </a:r>
          </a:p>
        </p:txBody>
      </p:sp>
      <p:sp>
        <p:nvSpPr>
          <p:cNvPr id="6" name="Rectangle 29"/>
          <p:cNvSpPr/>
          <p:nvPr/>
        </p:nvSpPr>
        <p:spPr>
          <a:xfrm>
            <a:off x="6984360" y="7920"/>
            <a:ext cx="2603520" cy="215568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p:style>
      </p:sp>
      <p:sp>
        <p:nvSpPr>
          <p:cNvPr id="7" name="Rectangle 37"/>
          <p:cNvSpPr/>
          <p:nvPr/>
        </p:nvSpPr>
        <p:spPr>
          <a:xfrm>
            <a:off x="8764920" y="2226600"/>
            <a:ext cx="749160" cy="69552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p:style>
      </p:sp>
      <p:sp>
        <p:nvSpPr>
          <p:cNvPr id="8" name="Rectangle 39"/>
          <p:cNvSpPr/>
          <p:nvPr/>
        </p:nvSpPr>
        <p:spPr>
          <a:xfrm>
            <a:off x="11367000" y="4534200"/>
            <a:ext cx="749160" cy="695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p:style>
      </p:sp>
      <p:sp>
        <p:nvSpPr>
          <p:cNvPr id="9" name="Rectangle 14"/>
          <p:cNvSpPr/>
          <p:nvPr/>
        </p:nvSpPr>
        <p:spPr>
          <a:xfrm>
            <a:off x="9584280" y="2163960"/>
            <a:ext cx="2613240" cy="231228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p:style>
      </p:sp>
      <p:pic>
        <p:nvPicPr>
          <p:cNvPr id="10" name="Picture 18"/>
          <p:cNvPicPr/>
          <p:nvPr/>
        </p:nvPicPr>
        <p:blipFill>
          <a:blip r:embed="rId14"/>
          <a:stretch/>
        </p:blipFill>
        <p:spPr>
          <a:xfrm>
            <a:off x="1418760" y="4942800"/>
            <a:ext cx="3818520" cy="771120"/>
          </a:xfrm>
          <a:prstGeom prst="rect">
            <a:avLst/>
          </a:prstGeom>
          <a:ln w="0">
            <a:noFill/>
          </a:ln>
        </p:spPr>
      </p:pic>
      <p:sp>
        <p:nvSpPr>
          <p:cNvPr id="11" name="PlaceHolder 2"/>
          <p:cNvSpPr>
            <a:spLocks noGrp="1"/>
          </p:cNvSpPr>
          <p:nvPr>
            <p:ph type="title"/>
          </p:nvPr>
        </p:nvSpPr>
        <p:spPr>
          <a:xfrm>
            <a:off x="800280" y="914400"/>
            <a:ext cx="6023520" cy="2027520"/>
          </a:xfrm>
          <a:prstGeom prst="rect">
            <a:avLst/>
          </a:prstGeom>
          <a:noFill/>
          <a:ln w="0">
            <a:noFill/>
          </a:ln>
        </p:spPr>
        <p:txBody>
          <a:bodyPr anchor="b">
            <a:normAutofit/>
          </a:bodyPr>
          <a:lstStyle/>
          <a:p>
            <a:r>
              <a:rPr lang="en-US" sz="3200" b="0" strike="noStrike" spc="-1">
                <a:solidFill>
                  <a:srgbClr val="000000"/>
                </a:solidFill>
                <a:latin typeface="Calibri"/>
              </a:rPr>
              <a:t>Click to edit the title text format</a:t>
            </a:r>
          </a:p>
        </p:txBody>
      </p:sp>
      <p:sp>
        <p:nvSpPr>
          <p:cNvPr id="12" name="PlaceHolder 3"/>
          <p:cNvSpPr>
            <a:spLocks noGrp="1"/>
          </p:cNvSpPr>
          <p:nvPr>
            <p:ph type="dt"/>
          </p:nvPr>
        </p:nvSpPr>
        <p:spPr>
          <a:xfrm>
            <a:off x="867960" y="4038840"/>
            <a:ext cx="1902960" cy="411840"/>
          </a:xfrm>
          <a:prstGeom prst="rect">
            <a:avLst/>
          </a:prstGeom>
          <a:noFill/>
          <a:ln w="0">
            <a:noFill/>
          </a:ln>
        </p:spPr>
        <p:txBody>
          <a:bodyPr lIns="90000" tIns="45000" rIns="90000" bIns="45000" anchor="t">
            <a:noAutofit/>
          </a:bodyPr>
          <a:lstStyle/>
          <a:p>
            <a:pPr>
              <a:lnSpc>
                <a:spcPct val="100000"/>
              </a:lnSpc>
            </a:pPr>
            <a:fld id="{22E942CF-9F10-44F9-9926-6FF719F00D54}" type="datetime">
              <a:rPr lang="en-US" sz="1500" b="0" strike="noStrike" spc="-1">
                <a:solidFill>
                  <a:srgbClr val="FFFFFF"/>
                </a:solidFill>
                <a:latin typeface="Calibri"/>
              </a:rPr>
              <a:t>11/1/2023</a:t>
            </a:fld>
            <a:endParaRPr lang="en-IN" sz="1500" b="0" strike="noStrike" spc="-1">
              <a:latin typeface="Times New Roman"/>
            </a:endParaRPr>
          </a:p>
        </p:txBody>
      </p:sp>
      <p:sp>
        <p:nvSpPr>
          <p:cNvPr id="13" name="TextBox 24"/>
          <p:cNvSpPr/>
          <p:nvPr/>
        </p:nvSpPr>
        <p:spPr>
          <a:xfrm>
            <a:off x="525600" y="5862960"/>
            <a:ext cx="6395040" cy="257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1100" b="0" strike="noStrike" spc="-1">
                <a:solidFill>
                  <a:srgbClr val="404040"/>
                </a:solidFill>
                <a:latin typeface="Segoe UI Historic"/>
                <a:ea typeface="Segoe UI Historic"/>
              </a:rPr>
              <a:t>AUSTRALIA   |   CANADA   |   GERMANY   |   INDIA   |   S. AFRICA   |   UAE   |   UK   |   USA </a:t>
            </a:r>
            <a:endParaRPr lang="en-IN" sz="1100" b="0" strike="noStrike" spc="-1">
              <a:latin typeface="Arial"/>
            </a:endParaRPr>
          </a:p>
        </p:txBody>
      </p:sp>
      <p:sp>
        <p:nvSpPr>
          <p:cNvPr id="14" name="TextBox 25"/>
          <p:cNvSpPr/>
          <p:nvPr/>
        </p:nvSpPr>
        <p:spPr>
          <a:xfrm>
            <a:off x="2611800" y="6170040"/>
            <a:ext cx="1596240" cy="257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1100" b="0" strike="noStrike" spc="-1">
                <a:solidFill>
                  <a:srgbClr val="404040"/>
                </a:solidFill>
                <a:latin typeface="Segoe UI Historic"/>
                <a:ea typeface="Segoe UI Historic"/>
              </a:rPr>
              <a:t>www.mouritech.com</a:t>
            </a:r>
            <a:endParaRPr lang="en-IN" sz="11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 name="Rectangle 5"/>
          <p:cNvSpPr/>
          <p:nvPr/>
        </p:nvSpPr>
        <p:spPr>
          <a:xfrm>
            <a:off x="0" y="6433560"/>
            <a:ext cx="12191760" cy="460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p:style>
      </p:sp>
      <p:sp>
        <p:nvSpPr>
          <p:cNvPr id="52" name="TextBox 6"/>
          <p:cNvSpPr/>
          <p:nvPr/>
        </p:nvSpPr>
        <p:spPr>
          <a:xfrm>
            <a:off x="11255400" y="6503040"/>
            <a:ext cx="774000" cy="227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fld id="{9819A883-BEDA-4027-98B3-26C4664822E1}" type="slidenum">
              <a:rPr lang="en-IN" sz="900" b="0" strike="noStrike" spc="-1">
                <a:solidFill>
                  <a:srgbClr val="FFFFFF"/>
                </a:solidFill>
                <a:latin typeface="Century Gothic"/>
              </a:rPr>
              <a:t>‹#›</a:t>
            </a:fld>
            <a:endParaRPr lang="en-IN" sz="900" b="0" strike="noStrike" spc="-1">
              <a:latin typeface="Arial"/>
            </a:endParaRPr>
          </a:p>
        </p:txBody>
      </p:sp>
      <p:sp>
        <p:nvSpPr>
          <p:cNvPr id="53" name="TextBox 7"/>
          <p:cNvSpPr/>
          <p:nvPr/>
        </p:nvSpPr>
        <p:spPr>
          <a:xfrm>
            <a:off x="838080" y="6517800"/>
            <a:ext cx="4480920" cy="227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0" algn="l"/>
              </a:tabLst>
            </a:pPr>
            <a:r>
              <a:rPr lang="en-IN" sz="900" b="0" strike="noStrike" spc="-1">
                <a:solidFill>
                  <a:srgbClr val="FFFFFF"/>
                </a:solidFill>
                <a:latin typeface="Century Gothic"/>
              </a:rPr>
              <a:t>www.mouritech.com  |  Copyright @ MOURI Tech. All Rights Reserved.</a:t>
            </a:r>
            <a:endParaRPr lang="en-IN" sz="900" b="0" strike="noStrike" spc="-1">
              <a:latin typeface="Arial"/>
            </a:endParaRPr>
          </a:p>
        </p:txBody>
      </p:sp>
      <p:sp>
        <p:nvSpPr>
          <p:cNvPr id="54" name="PlaceHolder 1"/>
          <p:cNvSpPr>
            <a:spLocks noGrp="1"/>
          </p:cNvSpPr>
          <p:nvPr>
            <p:ph type="title"/>
          </p:nvPr>
        </p:nvSpPr>
        <p:spPr>
          <a:xfrm>
            <a:off x="838080" y="47160"/>
            <a:ext cx="10869840" cy="808200"/>
          </a:xfrm>
          <a:prstGeom prst="rect">
            <a:avLst/>
          </a:prstGeom>
          <a:noFill/>
          <a:ln w="0">
            <a:noFill/>
          </a:ln>
        </p:spPr>
        <p:txBody>
          <a:bodyPr anchor="ctr">
            <a:normAutofit/>
          </a:bodyPr>
          <a:lstStyle/>
          <a:p>
            <a:pPr>
              <a:lnSpc>
                <a:spcPct val="90000"/>
              </a:lnSpc>
            </a:pPr>
            <a:r>
              <a:rPr lang="en-US" sz="3200" b="1" strike="noStrike" spc="-1">
                <a:solidFill>
                  <a:srgbClr val="0070C0"/>
                </a:solidFill>
                <a:latin typeface="Calibri"/>
              </a:rPr>
              <a:t>Click to edit Master title style</a:t>
            </a:r>
            <a:endParaRPr lang="en-US" sz="3200" b="0" strike="noStrike" spc="-1">
              <a:solidFill>
                <a:srgbClr val="000000"/>
              </a:solidFill>
              <a:latin typeface="Calibri"/>
            </a:endParaRPr>
          </a:p>
        </p:txBody>
      </p:sp>
      <p:sp>
        <p:nvSpPr>
          <p:cNvPr id="55" name="PlaceHolder 2"/>
          <p:cNvSpPr>
            <a:spLocks noGrp="1"/>
          </p:cNvSpPr>
          <p:nvPr>
            <p:ph type="body"/>
          </p:nvPr>
        </p:nvSpPr>
        <p:spPr>
          <a:xfrm>
            <a:off x="838080" y="993960"/>
            <a:ext cx="10869840" cy="51825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60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60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60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56" name="Rectangle 8"/>
          <p:cNvSpPr/>
          <p:nvPr/>
        </p:nvSpPr>
        <p:spPr>
          <a:xfrm>
            <a:off x="0" y="0"/>
            <a:ext cx="749160" cy="6955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140" name="Rectangle 5"/>
          <p:cNvSpPr/>
          <p:nvPr/>
        </p:nvSpPr>
        <p:spPr>
          <a:xfrm>
            <a:off x="0" y="6433560"/>
            <a:ext cx="12191760" cy="460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p:style>
      </p:sp>
      <p:sp>
        <p:nvSpPr>
          <p:cNvPr id="141" name="TextBox 6"/>
          <p:cNvSpPr/>
          <p:nvPr/>
        </p:nvSpPr>
        <p:spPr>
          <a:xfrm>
            <a:off x="11255400" y="6503040"/>
            <a:ext cx="774000" cy="227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fld id="{48B33D4E-0E0F-46C2-BE7A-5E9207AB6297}" type="slidenum">
              <a:rPr lang="en-IN" sz="900" b="0" strike="noStrike" spc="-1">
                <a:solidFill>
                  <a:srgbClr val="FFFFFF"/>
                </a:solidFill>
                <a:latin typeface="Century Gothic"/>
              </a:rPr>
              <a:t>‹#›</a:t>
            </a:fld>
            <a:endParaRPr lang="en-IN" sz="900" b="0" strike="noStrike" spc="-1">
              <a:latin typeface="Arial"/>
            </a:endParaRPr>
          </a:p>
        </p:txBody>
      </p:sp>
      <p:sp>
        <p:nvSpPr>
          <p:cNvPr id="142" name="TextBox 7"/>
          <p:cNvSpPr/>
          <p:nvPr/>
        </p:nvSpPr>
        <p:spPr>
          <a:xfrm>
            <a:off x="838080" y="6517800"/>
            <a:ext cx="4480920" cy="227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0" algn="l"/>
              </a:tabLst>
            </a:pPr>
            <a:r>
              <a:rPr lang="en-IN" sz="900" b="0" strike="noStrike" spc="-1">
                <a:solidFill>
                  <a:srgbClr val="FFFFFF"/>
                </a:solidFill>
                <a:latin typeface="Century Gothic"/>
              </a:rPr>
              <a:t>www.mouritech.com  |  Copyright @ MOURI Tech. All Rights Reserved.</a:t>
            </a:r>
            <a:endParaRPr lang="en-IN" sz="900" b="0" strike="noStrike" spc="-1">
              <a:latin typeface="Arial"/>
            </a:endParaRPr>
          </a:p>
        </p:txBody>
      </p:sp>
      <p:sp>
        <p:nvSpPr>
          <p:cNvPr id="143" name="Rectangle 4"/>
          <p:cNvSpPr/>
          <p:nvPr/>
        </p:nvSpPr>
        <p:spPr>
          <a:xfrm>
            <a:off x="7024320" y="603720"/>
            <a:ext cx="4451760" cy="2879280"/>
          </a:xfrm>
          <a:prstGeom prst="rect">
            <a:avLst/>
          </a:prstGeom>
          <a:solidFill>
            <a:schemeClr val="bg1"/>
          </a:solidFill>
          <a:ln>
            <a:solidFill>
              <a:srgbClr val="00528E"/>
            </a:solidFill>
          </a:ln>
        </p:spPr>
        <p:style>
          <a:lnRef idx="2">
            <a:schemeClr val="accent1">
              <a:shade val="50000"/>
            </a:schemeClr>
          </a:lnRef>
          <a:fillRef idx="1">
            <a:schemeClr val="accent1"/>
          </a:fillRef>
          <a:effectRef idx="0">
            <a:schemeClr val="accent1"/>
          </a:effectRef>
          <a:fontRef idx="minor"/>
        </p:style>
      </p:sp>
      <p:sp>
        <p:nvSpPr>
          <p:cNvPr id="144" name="Rectangle 1"/>
          <p:cNvSpPr/>
          <p:nvPr/>
        </p:nvSpPr>
        <p:spPr>
          <a:xfrm>
            <a:off x="0" y="4303800"/>
            <a:ext cx="12191760" cy="2524320"/>
          </a:xfrm>
          <a:prstGeom prst="rect">
            <a:avLst/>
          </a:prstGeom>
          <a:solidFill>
            <a:schemeClr val="bg1"/>
          </a:solidFill>
          <a:ln>
            <a:solidFill>
              <a:srgbClr val="00528E"/>
            </a:solidFill>
          </a:ln>
        </p:spPr>
        <p:style>
          <a:lnRef idx="2">
            <a:schemeClr val="accent1">
              <a:shade val="50000"/>
            </a:schemeClr>
          </a:lnRef>
          <a:fillRef idx="1">
            <a:schemeClr val="accent1"/>
          </a:fillRef>
          <a:effectRef idx="0">
            <a:schemeClr val="accent1"/>
          </a:effectRef>
          <a:fontRef idx="minor"/>
        </p:style>
      </p:sp>
      <p:sp>
        <p:nvSpPr>
          <p:cNvPr id="145" name="PlaceHolder 1"/>
          <p:cNvSpPr>
            <a:spLocks noGrp="1"/>
          </p:cNvSpPr>
          <p:nvPr>
            <p:ph type="body"/>
          </p:nvPr>
        </p:nvSpPr>
        <p:spPr>
          <a:xfrm>
            <a:off x="941040" y="4529880"/>
            <a:ext cx="6087960" cy="1499760"/>
          </a:xfrm>
          <a:prstGeom prst="rect">
            <a:avLst/>
          </a:prstGeom>
          <a:noFill/>
          <a:ln w="0">
            <a:noFill/>
          </a:ln>
        </p:spPr>
        <p:txBody>
          <a:bodyPr anchor="t">
            <a:normAutofit/>
          </a:bodyPr>
          <a:lstStyle/>
          <a:p>
            <a:pPr>
              <a:lnSpc>
                <a:spcPct val="90000"/>
              </a:lnSpc>
              <a:spcBef>
                <a:spcPts val="1001"/>
              </a:spcBef>
              <a:tabLst>
                <a:tab pos="0" algn="l"/>
              </a:tabLst>
            </a:pPr>
            <a:r>
              <a:rPr lang="en-US" sz="2400" b="1" strike="noStrike" spc="-1">
                <a:solidFill>
                  <a:srgbClr val="0070C0"/>
                </a:solidFill>
                <a:latin typeface="Calibri"/>
              </a:rPr>
              <a:t>Click to edit Master text styles</a:t>
            </a:r>
            <a:endParaRPr lang="en-US" sz="2400" b="0" strike="noStrike" spc="-1">
              <a:solidFill>
                <a:srgbClr val="000000"/>
              </a:solidFill>
              <a:latin typeface="Calibri"/>
            </a:endParaRPr>
          </a:p>
        </p:txBody>
      </p:sp>
      <p:sp>
        <p:nvSpPr>
          <p:cNvPr id="146" name="PlaceHolder 2"/>
          <p:cNvSpPr>
            <a:spLocks noGrp="1"/>
          </p:cNvSpPr>
          <p:nvPr>
            <p:ph type="body"/>
          </p:nvPr>
        </p:nvSpPr>
        <p:spPr>
          <a:xfrm>
            <a:off x="7024320" y="603720"/>
            <a:ext cx="4451760" cy="2879280"/>
          </a:xfrm>
          <a:prstGeom prst="rect">
            <a:avLst/>
          </a:prstGeom>
          <a:noFill/>
          <a:ln w="0">
            <a:noFill/>
          </a:ln>
        </p:spPr>
        <p:txBody>
          <a:bodyPr lIns="90000" tIns="45000" rIns="90000" bIns="45000" anchor="t">
            <a:no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Calibri"/>
              </a:rPr>
              <a:t>Seventh Outline Level</a:t>
            </a:r>
          </a:p>
        </p:txBody>
      </p:sp>
      <p:sp>
        <p:nvSpPr>
          <p:cNvPr id="147" name="TextBox 3"/>
          <p:cNvSpPr/>
          <p:nvPr/>
        </p:nvSpPr>
        <p:spPr>
          <a:xfrm>
            <a:off x="941040" y="1877400"/>
            <a:ext cx="6068160" cy="578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en-US" sz="3200" b="1" strike="noStrike" spc="-1">
                <a:solidFill>
                  <a:srgbClr val="FFFFFF"/>
                </a:solidFill>
                <a:latin typeface="Calibri"/>
              </a:rPr>
              <a:t>Thank You</a:t>
            </a:r>
            <a:endParaRPr lang="en-IN" sz="3200" b="0" strike="noStrike" spc="-1">
              <a:latin typeface="Arial"/>
            </a:endParaRPr>
          </a:p>
        </p:txBody>
      </p:sp>
      <p:sp>
        <p:nvSpPr>
          <p:cNvPr id="148" name="TextBox 9"/>
          <p:cNvSpPr/>
          <p:nvPr/>
        </p:nvSpPr>
        <p:spPr>
          <a:xfrm>
            <a:off x="8850960" y="6030000"/>
            <a:ext cx="231228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1200" b="0" strike="noStrike" spc="-1">
                <a:solidFill>
                  <a:srgbClr val="000000"/>
                </a:solidFill>
                <a:latin typeface="Century Gothic"/>
              </a:rPr>
              <a:t>Email : info@mouritech.com</a:t>
            </a:r>
            <a:endParaRPr lang="en-IN" sz="1200" b="0" strike="noStrike" spc="-1">
              <a:latin typeface="Arial"/>
            </a:endParaRPr>
          </a:p>
        </p:txBody>
      </p:sp>
      <p:pic>
        <p:nvPicPr>
          <p:cNvPr id="149" name="Picture 10"/>
          <p:cNvPicPr/>
          <p:nvPr/>
        </p:nvPicPr>
        <p:blipFill>
          <a:blip r:embed="rId14"/>
          <a:stretch/>
        </p:blipFill>
        <p:spPr>
          <a:xfrm>
            <a:off x="9085320" y="4701600"/>
            <a:ext cx="1843560" cy="1156320"/>
          </a:xfrm>
          <a:prstGeom prst="rect">
            <a:avLst/>
          </a:prstGeom>
          <a:ln w="0">
            <a:noFill/>
          </a:ln>
        </p:spPr>
      </p:pic>
      <p:sp>
        <p:nvSpPr>
          <p:cNvPr id="150" name="PlaceHolder 3"/>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hyperlink" Target="https://cap.cloud.sap/docs/" TargetMode="Externa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506520" y="1288080"/>
            <a:ext cx="7942680" cy="733320"/>
          </a:xfrm>
          <a:prstGeom prst="rect">
            <a:avLst/>
          </a:prstGeom>
          <a:noFill/>
          <a:ln w="0">
            <a:noFill/>
          </a:ln>
        </p:spPr>
        <p:txBody>
          <a:bodyPr lIns="91440" tIns="45720" rIns="91440" bIns="45720" anchor="b">
            <a:noAutofit/>
          </a:bodyPr>
          <a:lstStyle/>
          <a:p>
            <a:pPr>
              <a:lnSpc>
                <a:spcPct val="90000"/>
              </a:lnSpc>
            </a:pPr>
            <a:r>
              <a:rPr lang="en-US" sz="3200" b="1" strike="noStrike" spc="-1" dirty="0">
                <a:solidFill>
                  <a:srgbClr val="FFFFFF"/>
                </a:solidFill>
                <a:latin typeface="Calibri"/>
              </a:rPr>
              <a:t>CAPM</a:t>
            </a:r>
          </a:p>
        </p:txBody>
      </p:sp>
      <p:pic>
        <p:nvPicPr>
          <p:cNvPr id="188" name="Picture Placeholder 6"/>
          <p:cNvPicPr/>
          <p:nvPr/>
        </p:nvPicPr>
        <p:blipFill>
          <a:blip r:embed="rId2"/>
          <a:stretch/>
        </p:blipFill>
        <p:spPr>
          <a:xfrm>
            <a:off x="9588240" y="0"/>
            <a:ext cx="2603520" cy="2163600"/>
          </a:xfrm>
          <a:prstGeom prst="rect">
            <a:avLst/>
          </a:prstGeom>
          <a:ln w="0">
            <a:noFill/>
          </a:ln>
        </p:spPr>
      </p:pic>
      <p:sp>
        <p:nvSpPr>
          <p:cNvPr id="3" name="TextBox 2">
            <a:extLst>
              <a:ext uri="{FF2B5EF4-FFF2-40B4-BE49-F238E27FC236}">
                <a16:creationId xmlns:a16="http://schemas.microsoft.com/office/drawing/2014/main" id="{43C6BA24-BA88-0BF5-F0E7-F1BEC7750918}"/>
              </a:ext>
            </a:extLst>
          </p:cNvPr>
          <p:cNvSpPr txBox="1"/>
          <p:nvPr/>
        </p:nvSpPr>
        <p:spPr>
          <a:xfrm>
            <a:off x="506519" y="2527716"/>
            <a:ext cx="7182753" cy="865173"/>
          </a:xfrm>
          <a:prstGeom prst="rect">
            <a:avLst/>
          </a:prstGeom>
          <a:noFill/>
        </p:spPr>
        <p:txBody>
          <a:bodyPr wrap="square">
            <a:spAutoFit/>
          </a:bodyPr>
          <a:lstStyle/>
          <a:p>
            <a:pPr>
              <a:lnSpc>
                <a:spcPct val="107000"/>
              </a:lnSpc>
              <a:spcAft>
                <a:spcPts val="800"/>
              </a:spcAft>
            </a:pPr>
            <a:r>
              <a:rPr lang="en-GB" sz="2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Introduction to CAPM(Cloud Application Programming Model)</a:t>
            </a:r>
          </a:p>
        </p:txBody>
      </p:sp>
    </p:spTree>
    <p:extLst>
      <p:ext uri="{BB962C8B-B14F-4D97-AF65-F5344CB8AC3E}">
        <p14:creationId xmlns:p14="http://schemas.microsoft.com/office/powerpoint/2010/main" val="51614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p:cNvSpPr>
          <p:nvPr>
            <p:ph type="title"/>
          </p:nvPr>
        </p:nvSpPr>
        <p:spPr>
          <a:prstGeom prst="rect">
            <a:avLst/>
          </a:prstGeom>
          <a:noFill/>
          <a:ln w="0">
            <a:noFill/>
          </a:ln>
        </p:spPr>
        <p:txBody>
          <a:bodyPr lIns="0" tIns="0" rIns="0" bIns="0" anchor="ctr">
            <a:noAutofit/>
          </a:bodyPr>
          <a:lstStyle/>
          <a:p>
            <a:pPr algn="ctr"/>
            <a:r>
              <a:rPr lang="en-US" sz="4000" b="1" strike="noStrike" spc="-1" dirty="0">
                <a:solidFill>
                  <a:srgbClr val="000000"/>
                </a:solidFill>
                <a:latin typeface="Calibri"/>
              </a:rPr>
              <a:t>What is CAPM</a:t>
            </a:r>
          </a:p>
        </p:txBody>
      </p:sp>
      <p:sp>
        <p:nvSpPr>
          <p:cNvPr id="2" name="Subtitle 1">
            <a:extLst>
              <a:ext uri="{FF2B5EF4-FFF2-40B4-BE49-F238E27FC236}">
                <a16:creationId xmlns:a16="http://schemas.microsoft.com/office/drawing/2014/main" id="{B25AB6B8-3FB5-6A1A-138D-BB095DD2916B}"/>
              </a:ext>
            </a:extLst>
          </p:cNvPr>
          <p:cNvSpPr>
            <a:spLocks noGrp="1"/>
          </p:cNvSpPr>
          <p:nvPr>
            <p:ph type="subTitle"/>
          </p:nvPr>
        </p:nvSpPr>
        <p:spPr>
          <a:xfrm>
            <a:off x="851220" y="1636762"/>
            <a:ext cx="10488960" cy="3584475"/>
          </a:xfrm>
        </p:spPr>
        <p:txBody>
          <a:bodyPr/>
          <a:lstStyle/>
          <a:p>
            <a:pPr marL="342900" indent="-342900">
              <a:buFont typeface="Arial" panose="020B0604020202020204" pitchFamily="34" charset="0"/>
              <a:buChar char="•"/>
            </a:pPr>
            <a:endParaRPr lang="en-GB" sz="2000" b="0" i="0" dirty="0">
              <a:solidFill>
                <a:srgbClr val="27272E"/>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000" b="0" i="0" dirty="0">
                <a:solidFill>
                  <a:srgbClr val="27272E"/>
                </a:solidFill>
                <a:effectLst/>
                <a:latin typeface="Calibri" panose="020F0502020204030204" pitchFamily="34" charset="0"/>
                <a:ea typeface="Calibri" panose="020F0502020204030204" pitchFamily="34" charset="0"/>
                <a:cs typeface="Calibri" panose="020F0502020204030204" pitchFamily="34" charset="0"/>
              </a:rPr>
              <a:t>SAP Cloud Application Programming Model is a modern, open-source development framework for building enterprise applications in the cloud. </a:t>
            </a:r>
          </a:p>
          <a:p>
            <a:pPr marL="342900" indent="-342900">
              <a:buFont typeface="Arial" panose="020B0604020202020204" pitchFamily="34" charset="0"/>
              <a:buChar char="•"/>
            </a:pPr>
            <a:endParaRPr lang="en-GB" sz="2000" b="0" i="0" dirty="0">
              <a:solidFill>
                <a:srgbClr val="27272E"/>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000" b="0" i="0" dirty="0">
                <a:solidFill>
                  <a:srgbClr val="27272E"/>
                </a:solidFill>
                <a:effectLst/>
                <a:latin typeface="Calibri" panose="020F0502020204030204" pitchFamily="34" charset="0"/>
                <a:ea typeface="Calibri" panose="020F0502020204030204" pitchFamily="34" charset="0"/>
                <a:cs typeface="Calibri" panose="020F0502020204030204" pitchFamily="34" charset="0"/>
              </a:rPr>
              <a:t>It provides developers with an easy way to create and deploy robust applications that can be used across multiple SAP products, including ERP, CRM, and HANA.</a:t>
            </a:r>
          </a:p>
          <a:p>
            <a:pPr marL="342900" indent="-342900">
              <a:buFont typeface="Arial" panose="020B0604020202020204" pitchFamily="34" charset="0"/>
              <a:buChar char="•"/>
            </a:pPr>
            <a:endParaRPr lang="en-GB" sz="2000" b="0" i="0" dirty="0">
              <a:solidFill>
                <a:srgbClr val="27272E"/>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000" b="0" i="0" dirty="0">
                <a:solidFill>
                  <a:srgbClr val="27272E"/>
                </a:solidFill>
                <a:effectLst/>
                <a:latin typeface="Calibri" panose="020F0502020204030204" pitchFamily="34" charset="0"/>
                <a:ea typeface="Calibri" panose="020F0502020204030204" pitchFamily="34" charset="0"/>
                <a:cs typeface="Calibri" panose="020F0502020204030204" pitchFamily="34" charset="0"/>
              </a:rPr>
              <a:t>SAP has provided libraries of </a:t>
            </a:r>
            <a:r>
              <a:rPr lang="en-GB" sz="2000" b="1" i="0" dirty="0">
                <a:solidFill>
                  <a:srgbClr val="27272E"/>
                </a:solidFill>
                <a:effectLst/>
                <a:latin typeface="Calibri" panose="020F0502020204030204" pitchFamily="34" charset="0"/>
                <a:ea typeface="Calibri" panose="020F0502020204030204" pitchFamily="34" charset="0"/>
                <a:cs typeface="Calibri" panose="020F0502020204030204" pitchFamily="34" charset="0"/>
              </a:rPr>
              <a:t>JAVA</a:t>
            </a:r>
            <a:r>
              <a:rPr lang="en-GB" sz="2000" b="0" i="0" dirty="0">
                <a:solidFill>
                  <a:srgbClr val="27272E"/>
                </a:solidFill>
                <a:effectLst/>
                <a:latin typeface="Calibri" panose="020F0502020204030204" pitchFamily="34" charset="0"/>
                <a:ea typeface="Calibri" panose="020F0502020204030204" pitchFamily="34" charset="0"/>
                <a:cs typeface="Calibri" panose="020F0502020204030204" pitchFamily="34" charset="0"/>
              </a:rPr>
              <a:t> and </a:t>
            </a:r>
            <a:r>
              <a:rPr lang="en-GB" sz="2000" b="1" i="0" dirty="0">
                <a:solidFill>
                  <a:srgbClr val="27272E"/>
                </a:solidFill>
                <a:effectLst/>
                <a:latin typeface="Calibri" panose="020F0502020204030204" pitchFamily="34" charset="0"/>
                <a:ea typeface="Calibri" panose="020F0502020204030204" pitchFamily="34" charset="0"/>
                <a:cs typeface="Calibri" panose="020F0502020204030204" pitchFamily="34" charset="0"/>
              </a:rPr>
              <a:t>Node.js</a:t>
            </a:r>
            <a:r>
              <a:rPr lang="en-GB" sz="2000" b="0" i="0" dirty="0">
                <a:solidFill>
                  <a:srgbClr val="27272E"/>
                </a:solidFill>
                <a:effectLst/>
                <a:latin typeface="Calibri" panose="020F0502020204030204" pitchFamily="34" charset="0"/>
                <a:ea typeface="Calibri" panose="020F0502020204030204" pitchFamily="34" charset="0"/>
                <a:cs typeface="Calibri" panose="020F0502020204030204" pitchFamily="34" charset="0"/>
              </a:rPr>
              <a:t> to implement simple business logic, using these libraries the developer can implement middleware that will directly integrate with the CDS views to define entities and services, which assures easy development and maintenance. Since CDS is an easy way of exposing the data from HANA tables, development time for CAPM is considerably reduced.</a:t>
            </a:r>
          </a:p>
          <a:p>
            <a:endParaRPr lang="en-GB" sz="2000" b="0" i="0" dirty="0">
              <a:solidFill>
                <a:srgbClr val="27272E"/>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000" b="0" i="0" dirty="0">
                <a:solidFill>
                  <a:srgbClr val="27272E"/>
                </a:solidFill>
                <a:effectLst/>
                <a:latin typeface="Calibri" panose="020F0502020204030204" pitchFamily="34" charset="0"/>
                <a:ea typeface="Calibri" panose="020F0502020204030204" pitchFamily="34" charset="0"/>
                <a:cs typeface="Calibri" panose="020F0502020204030204" pitchFamily="34" charset="0"/>
              </a:rPr>
              <a:t>SAP CAPM is a framework of languages (Java and Node.js), libraries (CDS-Core Data Services, Developments Kits), and tools (Visual Studio, Business Application Studio). It is an opinionated and open framework to build the application efficiently</a:t>
            </a:r>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83570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E4B05B3-F260-4486-95E2-628E314D4A9F}"/>
              </a:ext>
            </a:extLst>
          </p:cNvPr>
          <p:cNvSpPr/>
          <p:nvPr/>
        </p:nvSpPr>
        <p:spPr>
          <a:xfrm>
            <a:off x="470605" y="4273375"/>
            <a:ext cx="3823063" cy="10762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a:t>
            </a:r>
            <a:r>
              <a:rPr lang="en-US" dirty="0" err="1"/>
              <a:t>package.json</a:t>
            </a:r>
            <a:r>
              <a:rPr lang="en-US" dirty="0"/>
              <a:t>)</a:t>
            </a:r>
          </a:p>
          <a:p>
            <a:pPr algn="ctr"/>
            <a:endParaRPr lang="en-US" dirty="0"/>
          </a:p>
          <a:p>
            <a:pPr algn="ctr"/>
            <a:endParaRPr lang="en-US" dirty="0"/>
          </a:p>
        </p:txBody>
      </p:sp>
      <p:sp>
        <p:nvSpPr>
          <p:cNvPr id="3" name="Title 1">
            <a:extLst>
              <a:ext uri="{FF2B5EF4-FFF2-40B4-BE49-F238E27FC236}">
                <a16:creationId xmlns:a16="http://schemas.microsoft.com/office/drawing/2014/main" id="{DD9B575C-E30E-4C92-A5DC-A2289963162F}"/>
              </a:ext>
            </a:extLst>
          </p:cNvPr>
          <p:cNvSpPr txBox="1">
            <a:spLocks/>
          </p:cNvSpPr>
          <p:nvPr/>
        </p:nvSpPr>
        <p:spPr>
          <a:xfrm>
            <a:off x="170922" y="96851"/>
            <a:ext cx="10972801" cy="711081"/>
          </a:xfrm>
          <a:prstGeom prst="rect">
            <a:avLst/>
          </a:prstGeom>
        </p:spPr>
        <p:txBody>
          <a:bodyPr vert="horz" lIns="121899" tIns="60949" rIns="121899" bIns="60949"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ooper Black" panose="0208090404030B020404" pitchFamily="18" charset="0"/>
                <a:ea typeface="+mj-ea"/>
                <a:cs typeface="+mj-cs"/>
              </a:rPr>
              <a:t>      CAPM – Cloud Application Programming Model</a:t>
            </a:r>
          </a:p>
        </p:txBody>
      </p:sp>
      <p:sp>
        <p:nvSpPr>
          <p:cNvPr id="7" name="TextBox 6">
            <a:extLst>
              <a:ext uri="{FF2B5EF4-FFF2-40B4-BE49-F238E27FC236}">
                <a16:creationId xmlns:a16="http://schemas.microsoft.com/office/drawing/2014/main" id="{2705E0A9-987E-40D9-AF4F-8A6F9D56CA3D}"/>
              </a:ext>
            </a:extLst>
          </p:cNvPr>
          <p:cNvSpPr txBox="1"/>
          <p:nvPr/>
        </p:nvSpPr>
        <p:spPr>
          <a:xfrm>
            <a:off x="357051" y="1036320"/>
            <a:ext cx="11664027" cy="3077766"/>
          </a:xfrm>
          <a:prstGeom prst="rect">
            <a:avLst/>
          </a:prstGeom>
          <a:noFill/>
        </p:spPr>
        <p:txBody>
          <a:bodyPr wrap="square" rtlCol="0">
            <a:spAutoFit/>
          </a:bodyPr>
          <a:lstStyle/>
          <a:p>
            <a:r>
              <a:rPr lang="en-US" dirty="0"/>
              <a:t>CAPM is a framework of languages (Java, NodeJS), libraries (node modules - CDS), and tools (BAS, </a:t>
            </a:r>
            <a:r>
              <a:rPr lang="en-US" dirty="0" err="1"/>
              <a:t>VSCode</a:t>
            </a:r>
            <a:r>
              <a:rPr lang="en-US" dirty="0"/>
              <a:t>, @sap/cds-dk) for building Enterprise grade Cloud-native Applications in SAP BTP.</a:t>
            </a:r>
          </a:p>
          <a:p>
            <a:endParaRPr lang="en-US" dirty="0"/>
          </a:p>
          <a:p>
            <a:r>
              <a:rPr lang="en-US" dirty="0">
                <a:hlinkClick r:id="rId2"/>
              </a:rPr>
              <a:t>https://cap.cloud.sap/docs/</a:t>
            </a:r>
            <a:endParaRPr lang="en-US" dirty="0"/>
          </a:p>
          <a:p>
            <a:endParaRPr lang="en-US" dirty="0"/>
          </a:p>
          <a:p>
            <a:r>
              <a:rPr lang="en-US" sz="2400" b="1" dirty="0"/>
              <a:t>Concept of CDS – Core Data &amp; Services</a:t>
            </a:r>
          </a:p>
          <a:p>
            <a:r>
              <a:rPr lang="en-US" sz="2000" dirty="0"/>
              <a:t>Conceptually CDS is same concept but different flavor. The concept says, that we will have a design time object which is named as CDS File. We will create a .</a:t>
            </a:r>
            <a:r>
              <a:rPr lang="en-US" sz="2000" dirty="0" err="1"/>
              <a:t>cds</a:t>
            </a:r>
            <a:r>
              <a:rPr lang="en-US" sz="2000" dirty="0"/>
              <a:t> file for almost everything e.g. service, </a:t>
            </a:r>
            <a:r>
              <a:rPr lang="en-US" sz="2000" dirty="0" err="1"/>
              <a:t>db</a:t>
            </a:r>
            <a:r>
              <a:rPr lang="en-US" sz="2000" dirty="0"/>
              <a:t> artefact, annotation. This is a design time file and the SAP’s framework (CAPM, RAP), will convert this design time definition after compilation to the runtime object.</a:t>
            </a:r>
          </a:p>
        </p:txBody>
      </p:sp>
      <p:sp>
        <p:nvSpPr>
          <p:cNvPr id="2" name="Rectangle: Rounded Corners 1">
            <a:extLst>
              <a:ext uri="{FF2B5EF4-FFF2-40B4-BE49-F238E27FC236}">
                <a16:creationId xmlns:a16="http://schemas.microsoft.com/office/drawing/2014/main" id="{34FF49AE-B9EA-45EE-8766-09844DDB29A3}"/>
              </a:ext>
            </a:extLst>
          </p:cNvPr>
          <p:cNvSpPr/>
          <p:nvPr/>
        </p:nvSpPr>
        <p:spPr>
          <a:xfrm>
            <a:off x="966651" y="4811486"/>
            <a:ext cx="3126378" cy="4354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File.cds</a:t>
            </a:r>
            <a:r>
              <a:rPr lang="en-US" dirty="0"/>
              <a:t> (definition)</a:t>
            </a:r>
          </a:p>
        </p:txBody>
      </p:sp>
      <p:sp>
        <p:nvSpPr>
          <p:cNvPr id="5" name="TextBox 4">
            <a:extLst>
              <a:ext uri="{FF2B5EF4-FFF2-40B4-BE49-F238E27FC236}">
                <a16:creationId xmlns:a16="http://schemas.microsoft.com/office/drawing/2014/main" id="{58C596F8-7587-4AEE-9538-14F4741F9D38}"/>
              </a:ext>
            </a:extLst>
          </p:cNvPr>
          <p:cNvSpPr txBox="1"/>
          <p:nvPr/>
        </p:nvSpPr>
        <p:spPr>
          <a:xfrm>
            <a:off x="1053737" y="5251269"/>
            <a:ext cx="2873829" cy="1477328"/>
          </a:xfrm>
          <a:prstGeom prst="rect">
            <a:avLst/>
          </a:prstGeom>
          <a:noFill/>
        </p:spPr>
        <p:txBody>
          <a:bodyPr wrap="square" rtlCol="0">
            <a:spAutoFit/>
          </a:bodyPr>
          <a:lstStyle/>
          <a:p>
            <a:r>
              <a:rPr lang="en-US" dirty="0"/>
              <a:t>Entity orders{</a:t>
            </a:r>
          </a:p>
          <a:p>
            <a:pPr lvl="1"/>
            <a:r>
              <a:rPr lang="en-US" dirty="0"/>
              <a:t>Id integer;</a:t>
            </a:r>
          </a:p>
          <a:p>
            <a:pPr lvl="1"/>
            <a:r>
              <a:rPr lang="en-US" dirty="0"/>
              <a:t>Company string;</a:t>
            </a:r>
          </a:p>
          <a:p>
            <a:pPr lvl="1"/>
            <a:r>
              <a:rPr lang="en-US" dirty="0"/>
              <a:t>Amount decimal(12,2);</a:t>
            </a:r>
          </a:p>
          <a:p>
            <a:r>
              <a:rPr lang="en-US" dirty="0"/>
              <a:t>}</a:t>
            </a:r>
          </a:p>
        </p:txBody>
      </p:sp>
      <p:sp>
        <p:nvSpPr>
          <p:cNvPr id="8" name="Rectangle: Rounded Corners 7">
            <a:extLst>
              <a:ext uri="{FF2B5EF4-FFF2-40B4-BE49-F238E27FC236}">
                <a16:creationId xmlns:a16="http://schemas.microsoft.com/office/drawing/2014/main" id="{225B3E5C-FF9E-43A2-86D0-1B0B618E1726}"/>
              </a:ext>
            </a:extLst>
          </p:cNvPr>
          <p:cNvSpPr/>
          <p:nvPr/>
        </p:nvSpPr>
        <p:spPr>
          <a:xfrm>
            <a:off x="5460274" y="3997234"/>
            <a:ext cx="2203269" cy="20639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CAPM</a:t>
            </a:r>
          </a:p>
          <a:p>
            <a:pPr algn="ctr"/>
            <a:r>
              <a:rPr lang="en-US" dirty="0"/>
              <a:t>(CDS Engine)</a:t>
            </a:r>
          </a:p>
          <a:p>
            <a:pPr algn="ctr"/>
            <a:endParaRPr lang="en-US" dirty="0"/>
          </a:p>
          <a:p>
            <a:pPr algn="ctr"/>
            <a:r>
              <a:rPr lang="en-US" dirty="0"/>
              <a:t>Node Dependency</a:t>
            </a:r>
          </a:p>
        </p:txBody>
      </p:sp>
      <p:sp>
        <p:nvSpPr>
          <p:cNvPr id="9" name="Arrow: Right 8">
            <a:extLst>
              <a:ext uri="{FF2B5EF4-FFF2-40B4-BE49-F238E27FC236}">
                <a16:creationId xmlns:a16="http://schemas.microsoft.com/office/drawing/2014/main" id="{74CA66D4-B238-4A7A-AB45-C6806737D585}"/>
              </a:ext>
            </a:extLst>
          </p:cNvPr>
          <p:cNvSpPr/>
          <p:nvPr/>
        </p:nvSpPr>
        <p:spPr>
          <a:xfrm>
            <a:off x="4093029" y="4754880"/>
            <a:ext cx="1367245" cy="252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C3215D45-0615-43FF-99F1-9BEEB13CB30C}"/>
              </a:ext>
            </a:extLst>
          </p:cNvPr>
          <p:cNvSpPr/>
          <p:nvPr/>
        </p:nvSpPr>
        <p:spPr>
          <a:xfrm>
            <a:off x="7663543" y="4114086"/>
            <a:ext cx="870857" cy="963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FC995C7A-8051-44D4-BB9E-3C59404CF633}"/>
              </a:ext>
            </a:extLst>
          </p:cNvPr>
          <p:cNvSpPr/>
          <p:nvPr/>
        </p:nvSpPr>
        <p:spPr>
          <a:xfrm>
            <a:off x="8586652" y="4246891"/>
            <a:ext cx="1428205" cy="69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Code</a:t>
            </a:r>
          </a:p>
        </p:txBody>
      </p:sp>
      <p:cxnSp>
        <p:nvCxnSpPr>
          <p:cNvPr id="14" name="Straight Connector 13">
            <a:extLst>
              <a:ext uri="{FF2B5EF4-FFF2-40B4-BE49-F238E27FC236}">
                <a16:creationId xmlns:a16="http://schemas.microsoft.com/office/drawing/2014/main" id="{65E589FE-3549-4406-BEE1-CE182E4773A1}"/>
              </a:ext>
            </a:extLst>
          </p:cNvPr>
          <p:cNvCxnSpPr/>
          <p:nvPr/>
        </p:nvCxnSpPr>
        <p:spPr>
          <a:xfrm>
            <a:off x="7916092" y="3762103"/>
            <a:ext cx="0" cy="27954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9595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 calcmode="lin" valueType="num">
                                      <p:cBhvr additive="base">
                                        <p:cTn id="2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5" end="5"/>
                                            </p:txEl>
                                          </p:spTgt>
                                        </p:tgtEl>
                                        <p:attrNameLst>
                                          <p:attrName>ppt_y</p:attrName>
                                        </p:attrNameLst>
                                      </p:cBhvr>
                                      <p:tavLst>
                                        <p:tav tm="0">
                                          <p:val>
                                            <p:strVal val="1+#ppt_h/2"/>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1000"/>
                                        <p:tgtEl>
                                          <p:spTgt spid="2"/>
                                        </p:tgtEl>
                                      </p:cBhvr>
                                    </p:animEffect>
                                    <p:anim calcmode="lin" valueType="num">
                                      <p:cBhvr>
                                        <p:cTn id="35" dur="1000" fill="hold"/>
                                        <p:tgtEl>
                                          <p:spTgt spid="2"/>
                                        </p:tgtEl>
                                        <p:attrNameLst>
                                          <p:attrName>ppt_x</p:attrName>
                                        </p:attrNameLst>
                                      </p:cBhvr>
                                      <p:tavLst>
                                        <p:tav tm="0">
                                          <p:val>
                                            <p:strVal val="#ppt_x"/>
                                          </p:val>
                                        </p:tav>
                                        <p:tav tm="100000">
                                          <p:val>
                                            <p:strVal val="#ppt_x"/>
                                          </p:val>
                                        </p:tav>
                                      </p:tavLst>
                                    </p:anim>
                                    <p:anim calcmode="lin" valueType="num">
                                      <p:cBhvr>
                                        <p:cTn id="36" dur="1000" fill="hold"/>
                                        <p:tgtEl>
                                          <p:spTgt spid="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1000" fill="hold"/>
                                        <p:tgtEl>
                                          <p:spTgt spid="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1000"/>
                                        <p:tgtEl>
                                          <p:spTgt spid="8"/>
                                        </p:tgtEl>
                                      </p:cBhvr>
                                    </p:animEffect>
                                    <p:anim calcmode="lin" valueType="num">
                                      <p:cBhvr>
                                        <p:cTn id="45" dur="1000" fill="hold"/>
                                        <p:tgtEl>
                                          <p:spTgt spid="8"/>
                                        </p:tgtEl>
                                        <p:attrNameLst>
                                          <p:attrName>ppt_x</p:attrName>
                                        </p:attrNameLst>
                                      </p:cBhvr>
                                      <p:tavLst>
                                        <p:tav tm="0">
                                          <p:val>
                                            <p:strVal val="#ppt_x"/>
                                          </p:val>
                                        </p:tav>
                                        <p:tav tm="100000">
                                          <p:val>
                                            <p:strVal val="#ppt_x"/>
                                          </p:val>
                                        </p:tav>
                                      </p:tavLst>
                                    </p:anim>
                                    <p:anim calcmode="lin" valueType="num">
                                      <p:cBhvr>
                                        <p:cTn id="46" dur="1000" fill="hold"/>
                                        <p:tgtEl>
                                          <p:spTgt spid="8"/>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ppt_x</p:attrName>
                                        </p:attrNameLst>
                                      </p:cBhvr>
                                      <p:tavLst>
                                        <p:tav tm="0">
                                          <p:val>
                                            <p:strVal val="#ppt_x"/>
                                          </p:val>
                                        </p:tav>
                                        <p:tav tm="100000">
                                          <p:val>
                                            <p:strVal val="#ppt_x"/>
                                          </p:val>
                                        </p:tav>
                                      </p:tavLst>
                                    </p:anim>
                                    <p:anim calcmode="lin" valueType="num">
                                      <p:cBhvr>
                                        <p:cTn id="56" dur="1000" fill="hold"/>
                                        <p:tgtEl>
                                          <p:spTgt spid="11"/>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1000"/>
                                        <p:tgtEl>
                                          <p:spTgt spid="12"/>
                                        </p:tgtEl>
                                      </p:cBhvr>
                                    </p:animEffect>
                                    <p:anim calcmode="lin" valueType="num">
                                      <p:cBhvr>
                                        <p:cTn id="60" dur="1000" fill="hold"/>
                                        <p:tgtEl>
                                          <p:spTgt spid="12"/>
                                        </p:tgtEl>
                                        <p:attrNameLst>
                                          <p:attrName>ppt_x</p:attrName>
                                        </p:attrNameLst>
                                      </p:cBhvr>
                                      <p:tavLst>
                                        <p:tav tm="0">
                                          <p:val>
                                            <p:strVal val="#ppt_x"/>
                                          </p:val>
                                        </p:tav>
                                        <p:tav tm="100000">
                                          <p:val>
                                            <p:strVal val="#ppt_x"/>
                                          </p:val>
                                        </p:tav>
                                      </p:tavLst>
                                    </p:anim>
                                    <p:anim calcmode="lin" valueType="num">
                                      <p:cBhvr>
                                        <p:cTn id="61" dur="1000" fill="hold"/>
                                        <p:tgtEl>
                                          <p:spTgt spid="12"/>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1000"/>
                                        <p:tgtEl>
                                          <p:spTgt spid="14"/>
                                        </p:tgtEl>
                                      </p:cBhvr>
                                    </p:animEffect>
                                    <p:anim calcmode="lin" valueType="num">
                                      <p:cBhvr>
                                        <p:cTn id="65" dur="1000" fill="hold"/>
                                        <p:tgtEl>
                                          <p:spTgt spid="14"/>
                                        </p:tgtEl>
                                        <p:attrNameLst>
                                          <p:attrName>ppt_x</p:attrName>
                                        </p:attrNameLst>
                                      </p:cBhvr>
                                      <p:tavLst>
                                        <p:tav tm="0">
                                          <p:val>
                                            <p:strVal val="#ppt_x"/>
                                          </p:val>
                                        </p:tav>
                                        <p:tav tm="100000">
                                          <p:val>
                                            <p:strVal val="#ppt_x"/>
                                          </p:val>
                                        </p:tav>
                                      </p:tavLst>
                                    </p:anim>
                                    <p:anim calcmode="lin" valueType="num">
                                      <p:cBhvr>
                                        <p:cTn id="6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animBg="1"/>
      <p:bldP spid="5" grpId="0"/>
      <p:bldP spid="8" grpId="0" animBg="1"/>
      <p:bldP spid="9" grpId="0" animBg="1"/>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B2E4D9-0844-7C94-8543-F0BFC7E89F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4536" y="1032164"/>
            <a:ext cx="8700654" cy="4849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583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p:cNvSpPr>
          <p:nvPr>
            <p:ph type="title"/>
          </p:nvPr>
        </p:nvSpPr>
        <p:spPr>
          <a:prstGeom prst="rect">
            <a:avLst/>
          </a:prstGeom>
          <a:noFill/>
          <a:ln w="0">
            <a:noFill/>
          </a:ln>
        </p:spPr>
        <p:txBody>
          <a:bodyPr lIns="0" tIns="0" rIns="0" bIns="0" anchor="ctr">
            <a:noAutofit/>
          </a:bodyPr>
          <a:lstStyle/>
          <a:p>
            <a:pPr algn="ctr"/>
            <a:r>
              <a:rPr lang="en-GB" sz="2400" b="1" i="0" dirty="0">
                <a:solidFill>
                  <a:srgbClr val="27272E"/>
                </a:solidFill>
                <a:effectLst/>
                <a:latin typeface="poppins" panose="00000500000000000000" pitchFamily="2" charset="0"/>
              </a:rPr>
              <a:t>Benefits of Cloud Application Programming Model</a:t>
            </a:r>
            <a:br>
              <a:rPr lang="en-US" sz="4000" b="1" strike="noStrike" spc="-1" dirty="0">
                <a:solidFill>
                  <a:srgbClr val="000000"/>
                </a:solidFill>
                <a:latin typeface="Calibri"/>
              </a:rPr>
            </a:br>
            <a:endParaRPr lang="en-US" sz="4000" b="1" strike="noStrike" spc="-1" dirty="0">
              <a:solidFill>
                <a:srgbClr val="000000"/>
              </a:solidFill>
              <a:latin typeface="Calibri"/>
            </a:endParaRPr>
          </a:p>
        </p:txBody>
      </p:sp>
      <p:sp>
        <p:nvSpPr>
          <p:cNvPr id="2" name="Subtitle 1">
            <a:extLst>
              <a:ext uri="{FF2B5EF4-FFF2-40B4-BE49-F238E27FC236}">
                <a16:creationId xmlns:a16="http://schemas.microsoft.com/office/drawing/2014/main" id="{B25AB6B8-3FB5-6A1A-138D-BB095DD2916B}"/>
              </a:ext>
            </a:extLst>
          </p:cNvPr>
          <p:cNvSpPr>
            <a:spLocks noGrp="1"/>
          </p:cNvSpPr>
          <p:nvPr>
            <p:ph type="subTitle"/>
          </p:nvPr>
        </p:nvSpPr>
        <p:spPr>
          <a:xfrm>
            <a:off x="851220" y="1636762"/>
            <a:ext cx="10488960" cy="3584475"/>
          </a:xfrm>
        </p:spPr>
        <p:txBody>
          <a:bodyPr/>
          <a:lstStyle/>
          <a:p>
            <a:pPr algn="l"/>
            <a:r>
              <a:rPr lang="en-GB" sz="2000" b="0" i="0" dirty="0">
                <a:solidFill>
                  <a:srgbClr val="27272E"/>
                </a:solidFill>
                <a:effectLst/>
                <a:latin typeface="Calibri" panose="020F0502020204030204" pitchFamily="34" charset="0"/>
                <a:ea typeface="Calibri" panose="020F0502020204030204" pitchFamily="34" charset="0"/>
                <a:cs typeface="Calibri" panose="020F0502020204030204" pitchFamily="34" charset="0"/>
              </a:rPr>
              <a:t>SAP CAPM provides several benefits for business scenarios that can be developed and deployed in the cloud environment. The key features are shown below:</a:t>
            </a:r>
          </a:p>
          <a:p>
            <a:pPr algn="l"/>
            <a:endParaRPr lang="en-GB" sz="2000" b="0" i="0" dirty="0">
              <a:solidFill>
                <a:srgbClr val="27272E"/>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GB" sz="2000" b="1" i="0" dirty="0">
                <a:solidFill>
                  <a:srgbClr val="27272E"/>
                </a:solidFill>
                <a:effectLst/>
                <a:latin typeface="Calibri" panose="020F0502020204030204" pitchFamily="34" charset="0"/>
                <a:ea typeface="Calibri" panose="020F0502020204030204" pitchFamily="34" charset="0"/>
                <a:cs typeface="Calibri" panose="020F0502020204030204" pitchFamily="34" charset="0"/>
              </a:rPr>
              <a:t>Flexibility</a:t>
            </a:r>
            <a:r>
              <a:rPr lang="en-GB" sz="2000" b="0" i="0" dirty="0">
                <a:solidFill>
                  <a:srgbClr val="27272E"/>
                </a:solidFill>
                <a:effectLst/>
                <a:latin typeface="Calibri" panose="020F0502020204030204" pitchFamily="34" charset="0"/>
                <a:ea typeface="Calibri" panose="020F0502020204030204" pitchFamily="34" charset="0"/>
                <a:cs typeface="Calibri" panose="020F0502020204030204" pitchFamily="34" charset="0"/>
              </a:rPr>
              <a:t>: When we develop the application using the CAP which uses SQLite database for development, without changing much code we could move the application to production in HANA DB.</a:t>
            </a:r>
          </a:p>
          <a:p>
            <a:pPr algn="l"/>
            <a:endParaRPr lang="en-GB" sz="2000" b="0" i="0" dirty="0">
              <a:solidFill>
                <a:srgbClr val="27272E"/>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GB" sz="2000" b="0" i="0" dirty="0">
              <a:solidFill>
                <a:srgbClr val="27272E"/>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GB" sz="2000" b="1" i="0" dirty="0">
                <a:solidFill>
                  <a:srgbClr val="27272E"/>
                </a:solidFill>
                <a:effectLst/>
                <a:latin typeface="Calibri" panose="020F0502020204030204" pitchFamily="34" charset="0"/>
                <a:ea typeface="Calibri" panose="020F0502020204030204" pitchFamily="34" charset="0"/>
                <a:cs typeface="Calibri" panose="020F0502020204030204" pitchFamily="34" charset="0"/>
              </a:rPr>
              <a:t>Efficiency &amp; Productivity: </a:t>
            </a:r>
            <a:r>
              <a:rPr lang="en-GB" sz="2000" b="0" i="0" dirty="0">
                <a:solidFill>
                  <a:srgbClr val="27272E"/>
                </a:solidFill>
                <a:effectLst/>
                <a:latin typeface="Calibri" panose="020F0502020204030204" pitchFamily="34" charset="0"/>
                <a:ea typeface="Calibri" panose="020F0502020204030204" pitchFamily="34" charset="0"/>
                <a:cs typeface="Calibri" panose="020F0502020204030204" pitchFamily="34" charset="0"/>
              </a:rPr>
              <a:t>The CAPM will reduce the complexity for the developer when compared to traditional app development and allows for an increase in the efficiency of the application and productivity will also be improved due to reduced  loading time.</a:t>
            </a:r>
          </a:p>
          <a:p>
            <a:endParaRPr lang="en-US" sz="2400" b="1" dirty="0"/>
          </a:p>
        </p:txBody>
      </p:sp>
    </p:spTree>
    <p:extLst>
      <p:ext uri="{BB962C8B-B14F-4D97-AF65-F5344CB8AC3E}">
        <p14:creationId xmlns:p14="http://schemas.microsoft.com/office/powerpoint/2010/main" val="2421629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p:cNvSpPr>
          <p:nvPr>
            <p:ph type="title"/>
          </p:nvPr>
        </p:nvSpPr>
        <p:spPr>
          <a:prstGeom prst="rect">
            <a:avLst/>
          </a:prstGeom>
          <a:noFill/>
          <a:ln w="0">
            <a:noFill/>
          </a:ln>
        </p:spPr>
        <p:txBody>
          <a:bodyPr lIns="0" tIns="0" rIns="0" bIns="0" anchor="ctr">
            <a:noAutofit/>
          </a:bodyPr>
          <a:lstStyle/>
          <a:p>
            <a:pPr algn="ctr"/>
            <a:r>
              <a:rPr lang="en-GB" sz="2400" b="1" i="0" dirty="0">
                <a:solidFill>
                  <a:srgbClr val="27272E"/>
                </a:solidFill>
                <a:effectLst/>
                <a:latin typeface="poppins" panose="00000500000000000000" pitchFamily="2" charset="0"/>
              </a:rPr>
              <a:t>Benefits of Cloud Application Programming Model</a:t>
            </a:r>
            <a:endParaRPr lang="en-US" sz="2400" b="1" strike="noStrike" spc="-1" dirty="0">
              <a:solidFill>
                <a:srgbClr val="000000"/>
              </a:solidFill>
              <a:latin typeface="Calibri"/>
            </a:endParaRPr>
          </a:p>
        </p:txBody>
      </p:sp>
      <p:sp>
        <p:nvSpPr>
          <p:cNvPr id="2" name="Subtitle 1">
            <a:extLst>
              <a:ext uri="{FF2B5EF4-FFF2-40B4-BE49-F238E27FC236}">
                <a16:creationId xmlns:a16="http://schemas.microsoft.com/office/drawing/2014/main" id="{B25AB6B8-3FB5-6A1A-138D-BB095DD2916B}"/>
              </a:ext>
            </a:extLst>
          </p:cNvPr>
          <p:cNvSpPr>
            <a:spLocks noGrp="1"/>
          </p:cNvSpPr>
          <p:nvPr>
            <p:ph type="subTitle"/>
          </p:nvPr>
        </p:nvSpPr>
        <p:spPr>
          <a:xfrm>
            <a:off x="941040" y="1136825"/>
            <a:ext cx="10488960" cy="3584475"/>
          </a:xfrm>
        </p:spPr>
        <p:txBody>
          <a:bodyPr/>
          <a:lstStyle/>
          <a:p>
            <a:pPr marL="342900" indent="-342900" algn="l">
              <a:buFont typeface="Arial" panose="020B0604020202020204" pitchFamily="34" charset="0"/>
              <a:buChar char="•"/>
            </a:pPr>
            <a:r>
              <a:rPr lang="en-GB" sz="2000" b="1" i="0" dirty="0">
                <a:solidFill>
                  <a:srgbClr val="27272E"/>
                </a:solidFill>
                <a:effectLst/>
                <a:latin typeface="Calibri" panose="020F0502020204030204" pitchFamily="34" charset="0"/>
                <a:ea typeface="Calibri" panose="020F0502020204030204" pitchFamily="34" charset="0"/>
                <a:cs typeface="Calibri" panose="020F0502020204030204" pitchFamily="34" charset="0"/>
              </a:rPr>
              <a:t>Enhanced:</a:t>
            </a:r>
            <a:r>
              <a:rPr lang="en-GB" sz="2000" b="0" i="0" dirty="0">
                <a:solidFill>
                  <a:srgbClr val="27272E"/>
                </a:solidFill>
                <a:effectLst/>
                <a:latin typeface="Calibri" panose="020F0502020204030204" pitchFamily="34" charset="0"/>
                <a:ea typeface="Calibri" panose="020F0502020204030204" pitchFamily="34" charset="0"/>
                <a:cs typeface="Calibri" panose="020F0502020204030204" pitchFamily="34" charset="0"/>
              </a:rPr>
              <a:t> The CAPM projects can be enhanced easily and deployed in the SAP Cloud Foundry. The cloud foundry provides flexibility for running and maintaining our applications.</a:t>
            </a:r>
          </a:p>
          <a:p>
            <a:pPr algn="l">
              <a:buFont typeface="Arial" panose="020B0604020202020204" pitchFamily="34" charset="0"/>
              <a:buChar char="•"/>
            </a:pPr>
            <a:endParaRPr lang="en-GB" sz="2000" b="0" i="0" dirty="0">
              <a:solidFill>
                <a:srgbClr val="27272E"/>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GB" sz="2000" b="1" i="0" dirty="0">
                <a:solidFill>
                  <a:srgbClr val="27272E"/>
                </a:solidFill>
                <a:effectLst/>
                <a:latin typeface="Calibri" panose="020F0502020204030204" pitchFamily="34" charset="0"/>
                <a:ea typeface="Calibri" panose="020F0502020204030204" pitchFamily="34" charset="0"/>
                <a:cs typeface="Calibri" panose="020F0502020204030204" pitchFamily="34" charset="0"/>
              </a:rPr>
              <a:t>Improved Security:</a:t>
            </a:r>
            <a:r>
              <a:rPr lang="en-GB" sz="2000" b="0" i="0" dirty="0">
                <a:solidFill>
                  <a:srgbClr val="27272E"/>
                </a:solidFill>
                <a:effectLst/>
                <a:latin typeface="Calibri" panose="020F0502020204030204" pitchFamily="34" charset="0"/>
                <a:ea typeface="Calibri" panose="020F0502020204030204" pitchFamily="34" charset="0"/>
                <a:cs typeface="Calibri" panose="020F0502020204030204" pitchFamily="34" charset="0"/>
              </a:rPr>
              <a:t> Cloud Application Programming Models provide built-in security features, such as encryption, secure communication protocols, and access control. This protects applications and data from security threats. When compared to the ideal technologies that are available, CAPM provides high levels of data security.</a:t>
            </a:r>
          </a:p>
          <a:p>
            <a:endParaRPr lang="en-US" sz="2400" b="1" dirty="0"/>
          </a:p>
        </p:txBody>
      </p:sp>
    </p:spTree>
    <p:extLst>
      <p:ext uri="{BB962C8B-B14F-4D97-AF65-F5344CB8AC3E}">
        <p14:creationId xmlns:p14="http://schemas.microsoft.com/office/powerpoint/2010/main" val="2214854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Picture Placeholder 6" descr="A picture containing plastic&#10;&#10;Description automatically generated"/>
          <p:cNvPicPr/>
          <p:nvPr/>
        </p:nvPicPr>
        <p:blipFill>
          <a:blip r:embed="rId2"/>
          <a:stretch/>
        </p:blipFill>
        <p:spPr>
          <a:xfrm>
            <a:off x="7024320" y="603720"/>
            <a:ext cx="4451760" cy="2879280"/>
          </a:xfrm>
          <a:prstGeom prst="rect">
            <a:avLst/>
          </a:prstGeom>
          <a:ln w="0">
            <a:noFill/>
          </a:ln>
        </p:spPr>
      </p:pic>
    </p:spTree>
    <p:extLst>
      <p:ext uri="{BB962C8B-B14F-4D97-AF65-F5344CB8AC3E}">
        <p14:creationId xmlns:p14="http://schemas.microsoft.com/office/powerpoint/2010/main" val="32972612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0070C0"/>
      </a:accent1>
      <a:accent2>
        <a:srgbClr val="005392"/>
      </a:accent2>
      <a:accent3>
        <a:srgbClr val="91D8F7"/>
      </a:accent3>
      <a:accent4>
        <a:srgbClr val="FF9736"/>
      </a:accent4>
      <a:accent5>
        <a:srgbClr val="FFD525"/>
      </a:accent5>
      <a:accent6>
        <a:srgbClr val="48B842"/>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0070C0"/>
      </a:accent1>
      <a:accent2>
        <a:srgbClr val="005392"/>
      </a:accent2>
      <a:accent3>
        <a:srgbClr val="91D8F7"/>
      </a:accent3>
      <a:accent4>
        <a:srgbClr val="FF9736"/>
      </a:accent4>
      <a:accent5>
        <a:srgbClr val="FFD525"/>
      </a:accent5>
      <a:accent6>
        <a:srgbClr val="48B842"/>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0070C0"/>
      </a:accent1>
      <a:accent2>
        <a:srgbClr val="005392"/>
      </a:accent2>
      <a:accent3>
        <a:srgbClr val="91D8F7"/>
      </a:accent3>
      <a:accent4>
        <a:srgbClr val="FF9736"/>
      </a:accent4>
      <a:accent5>
        <a:srgbClr val="FFD525"/>
      </a:accent5>
      <a:accent6>
        <a:srgbClr val="48B842"/>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1028</TotalTime>
  <Words>546</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7</vt:i4>
      </vt:variant>
    </vt:vector>
  </HeadingPairs>
  <TitlesOfParts>
    <vt:vector size="21" baseType="lpstr">
      <vt:lpstr>Arial</vt:lpstr>
      <vt:lpstr>Calibri</vt:lpstr>
      <vt:lpstr>Calibri Light</vt:lpstr>
      <vt:lpstr>Century Gothic</vt:lpstr>
      <vt:lpstr>Cooper Black</vt:lpstr>
      <vt:lpstr>poppins</vt:lpstr>
      <vt:lpstr>Segoe UI Historic</vt:lpstr>
      <vt:lpstr>Symbol</vt:lpstr>
      <vt:lpstr>Times New Roman</vt:lpstr>
      <vt:lpstr>Wingdings</vt:lpstr>
      <vt:lpstr>office theme</vt:lpstr>
      <vt:lpstr>Office Theme</vt:lpstr>
      <vt:lpstr>Office Theme</vt:lpstr>
      <vt:lpstr>Office Theme</vt:lpstr>
      <vt:lpstr>CAPM</vt:lpstr>
      <vt:lpstr>What is CAPM</vt:lpstr>
      <vt:lpstr>PowerPoint Presentation</vt:lpstr>
      <vt:lpstr>PowerPoint Presentation</vt:lpstr>
      <vt:lpstr>Benefits of Cloud Application Programming Model </vt:lpstr>
      <vt:lpstr>Benefits of Cloud Application Programming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Karteek TANGUDU</cp:lastModifiedBy>
  <cp:revision>213</cp:revision>
  <dcterms:created xsi:type="dcterms:W3CDTF">2023-04-02T06:43:52Z</dcterms:created>
  <dcterms:modified xsi:type="dcterms:W3CDTF">2023-11-02T05:42:48Z</dcterms:modified>
</cp:coreProperties>
</file>