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5/10/2019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 </a:t>
            </a:r>
            <a:r>
              <a:rPr lang="en-IN" sz="8000" b="1" dirty="0" smtClean="0">
                <a:solidFill>
                  <a:schemeClr val="bg2">
                    <a:lumMod val="50000"/>
                  </a:schemeClr>
                </a:solidFill>
                <a:latin typeface="Arial Rounded MT Bold" panose="020F0704030504030204" pitchFamily="34" charset="0"/>
              </a:rPr>
              <a:t>SMART </a:t>
            </a:r>
            <a:r>
              <a:rPr lang="en-IN" sz="8000" b="1" dirty="0">
                <a:solidFill>
                  <a:schemeClr val="bg2">
                    <a:lumMod val="50000"/>
                  </a:schemeClr>
                </a:solidFill>
                <a:latin typeface="Arial Rounded MT Bold" panose="020F0704030504030204" pitchFamily="34" charset="0"/>
              </a:rPr>
              <a:t>FLOOR CLEANER</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2887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smtClean="0">
                <a:solidFill>
                  <a:schemeClr val="tx1">
                    <a:lumMod val="65000"/>
                    <a:lumOff val="35000"/>
                  </a:schemeClr>
                </a:solidFill>
              </a:rPr>
              <a:t>MEMBERS</a:t>
            </a:r>
            <a:endParaRPr lang="en-IN" sz="4800" b="1" dirty="0">
              <a:solidFill>
                <a:schemeClr val="tx1">
                  <a:lumMod val="65000"/>
                  <a:lumOff val="35000"/>
                </a:schemeClr>
              </a:solidFill>
            </a:endParaRPr>
          </a:p>
        </p:txBody>
      </p:sp>
      <p:sp>
        <p:nvSpPr>
          <p:cNvPr id="3" name="Content Placeholder 2"/>
          <p:cNvSpPr>
            <a:spLocks noGrp="1"/>
          </p:cNvSpPr>
          <p:nvPr>
            <p:ph idx="1"/>
          </p:nvPr>
        </p:nvSpPr>
        <p:spPr/>
        <p:txBody>
          <a:bodyPr>
            <a:normAutofit fontScale="77500" lnSpcReduction="20000"/>
          </a:bodyPr>
          <a:lstStyle/>
          <a:p>
            <a:pPr marL="0" indent="0">
              <a:buNone/>
            </a:pPr>
            <a:r>
              <a:rPr lang="en-IN" sz="3100" b="1" dirty="0" smtClean="0">
                <a:solidFill>
                  <a:schemeClr val="bg2">
                    <a:lumMod val="50000"/>
                  </a:schemeClr>
                </a:solidFill>
              </a:rPr>
              <a:t>38)RISHMA </a:t>
            </a:r>
            <a:r>
              <a:rPr lang="en-IN" sz="3100" b="1" dirty="0">
                <a:solidFill>
                  <a:schemeClr val="bg2">
                    <a:lumMod val="50000"/>
                  </a:schemeClr>
                </a:solidFill>
              </a:rPr>
              <a:t>P</a:t>
            </a:r>
          </a:p>
          <a:p>
            <a:pPr marL="0" indent="0">
              <a:buNone/>
            </a:pPr>
            <a:r>
              <a:rPr lang="en-IN" sz="3100" b="1" dirty="0">
                <a:solidFill>
                  <a:schemeClr val="bg2">
                    <a:lumMod val="50000"/>
                  </a:schemeClr>
                </a:solidFill>
              </a:rPr>
              <a:t>39)SAHADA FATHIMA</a:t>
            </a:r>
          </a:p>
          <a:p>
            <a:pPr marL="0" indent="0">
              <a:buNone/>
            </a:pPr>
            <a:r>
              <a:rPr lang="en-IN" sz="3100" b="1" dirty="0">
                <a:solidFill>
                  <a:schemeClr val="bg2">
                    <a:lumMod val="50000"/>
                  </a:schemeClr>
                </a:solidFill>
              </a:rPr>
              <a:t>40)SANGEERTH N K</a:t>
            </a:r>
          </a:p>
          <a:p>
            <a:pPr marL="0" indent="0">
              <a:buNone/>
            </a:pPr>
            <a:r>
              <a:rPr lang="en-IN" sz="3100" b="1" dirty="0">
                <a:solidFill>
                  <a:schemeClr val="bg2">
                    <a:lumMod val="50000"/>
                  </a:schemeClr>
                </a:solidFill>
              </a:rPr>
              <a:t>41)SHABA</a:t>
            </a:r>
          </a:p>
          <a:p>
            <a:pPr marL="0" indent="0">
              <a:buNone/>
            </a:pPr>
            <a:r>
              <a:rPr lang="en-IN" sz="3100" b="1" dirty="0">
                <a:solidFill>
                  <a:schemeClr val="bg2">
                    <a:lumMod val="50000"/>
                  </a:schemeClr>
                </a:solidFill>
              </a:rPr>
              <a:t>42)SHABEERA</a:t>
            </a:r>
          </a:p>
          <a:p>
            <a:pPr marL="0" indent="0">
              <a:buNone/>
            </a:pPr>
            <a:r>
              <a:rPr lang="en-IN" sz="3100" b="1" dirty="0">
                <a:solidFill>
                  <a:schemeClr val="bg2">
                    <a:lumMod val="50000"/>
                  </a:schemeClr>
                </a:solidFill>
              </a:rPr>
              <a:t>43)SHABIN </a:t>
            </a:r>
          </a:p>
          <a:p>
            <a:pPr marL="0" indent="0">
              <a:buNone/>
            </a:pPr>
            <a:r>
              <a:rPr lang="en-IN" sz="3100" b="1" dirty="0">
                <a:solidFill>
                  <a:schemeClr val="bg2">
                    <a:lumMod val="50000"/>
                  </a:schemeClr>
                </a:solidFill>
              </a:rPr>
              <a:t>44)SHAMITH R</a:t>
            </a:r>
          </a:p>
          <a:p>
            <a:pPr marL="0" indent="0">
              <a:buNone/>
            </a:pPr>
            <a:r>
              <a:rPr lang="en-IN" sz="3100" b="1" dirty="0">
                <a:solidFill>
                  <a:schemeClr val="bg2">
                    <a:lumMod val="50000"/>
                  </a:schemeClr>
                </a:solidFill>
              </a:rPr>
              <a:t>45)SHARAN NATH C</a:t>
            </a:r>
          </a:p>
          <a:p>
            <a:pPr marL="0" indent="0">
              <a:buNone/>
            </a:pPr>
            <a:r>
              <a:rPr lang="en-IN" sz="3100" b="1" dirty="0">
                <a:solidFill>
                  <a:schemeClr val="bg2">
                    <a:lumMod val="50000"/>
                  </a:schemeClr>
                </a:solidFill>
              </a:rPr>
              <a:t>46)SHRAVAN SREEDEEP</a:t>
            </a:r>
          </a:p>
          <a:p>
            <a:endParaRPr lang="en-IN" dirty="0"/>
          </a:p>
        </p:txBody>
      </p:sp>
    </p:spTree>
    <p:extLst>
      <p:ext uri="{BB962C8B-B14F-4D97-AF65-F5344CB8AC3E}">
        <p14:creationId xmlns:p14="http://schemas.microsoft.com/office/powerpoint/2010/main" val="2034489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589212" y="450761"/>
            <a:ext cx="8915400" cy="5460461"/>
          </a:xfrm>
        </p:spPr>
        <p:txBody>
          <a:bodyPr>
            <a:normAutofit fontScale="25000" lnSpcReduction="20000"/>
          </a:bodyPr>
          <a:lstStyle/>
          <a:p>
            <a:pPr marL="0" indent="0">
              <a:buNone/>
            </a:pPr>
            <a:r>
              <a:rPr lang="en-IN" sz="19200" b="1" dirty="0" smtClean="0">
                <a:solidFill>
                  <a:schemeClr val="tx1">
                    <a:lumMod val="65000"/>
                    <a:lumOff val="35000"/>
                  </a:schemeClr>
                </a:solidFill>
              </a:rPr>
              <a:t>Components </a:t>
            </a:r>
            <a:r>
              <a:rPr lang="en-IN" sz="19200" b="1" dirty="0">
                <a:solidFill>
                  <a:schemeClr val="tx1">
                    <a:lumMod val="65000"/>
                    <a:lumOff val="35000"/>
                  </a:schemeClr>
                </a:solidFill>
              </a:rPr>
              <a:t>required </a:t>
            </a:r>
            <a:endParaRPr lang="en-IN" sz="8000" b="1" dirty="0">
              <a:solidFill>
                <a:schemeClr val="bg2">
                  <a:lumMod val="50000"/>
                </a:schemeClr>
              </a:solidFill>
            </a:endParaRPr>
          </a:p>
          <a:p>
            <a:pPr marL="0" indent="0">
              <a:buNone/>
            </a:pPr>
            <a:endParaRPr lang="en-IN" sz="8000" b="1" dirty="0" smtClean="0">
              <a:solidFill>
                <a:schemeClr val="bg2">
                  <a:lumMod val="50000"/>
                </a:schemeClr>
              </a:solidFill>
            </a:endParaRPr>
          </a:p>
          <a:p>
            <a:pPr marL="0" indent="0">
              <a:buNone/>
            </a:pPr>
            <a:r>
              <a:rPr lang="en-IN" sz="8000" b="1" dirty="0" smtClean="0">
                <a:solidFill>
                  <a:schemeClr val="bg2">
                    <a:lumMod val="50000"/>
                  </a:schemeClr>
                </a:solidFill>
              </a:rPr>
              <a:t>1)2x </a:t>
            </a:r>
            <a:r>
              <a:rPr lang="en-IN" sz="8000" b="1" dirty="0">
                <a:solidFill>
                  <a:schemeClr val="bg2">
                    <a:lumMod val="50000"/>
                  </a:schemeClr>
                </a:solidFill>
              </a:rPr>
              <a:t>100rpm Geared </a:t>
            </a:r>
            <a:r>
              <a:rPr lang="en-IN" sz="8000" b="1" dirty="0" smtClean="0">
                <a:solidFill>
                  <a:schemeClr val="bg2">
                    <a:lumMod val="50000"/>
                  </a:schemeClr>
                </a:solidFill>
              </a:rPr>
              <a:t>motors</a:t>
            </a:r>
          </a:p>
          <a:p>
            <a:pPr marL="0" indent="0">
              <a:buNone/>
            </a:pPr>
            <a:r>
              <a:rPr lang="en-IN" sz="8000" b="1" dirty="0" smtClean="0">
                <a:solidFill>
                  <a:schemeClr val="bg2">
                    <a:lumMod val="50000"/>
                  </a:schemeClr>
                </a:solidFill>
              </a:rPr>
              <a:t>2</a:t>
            </a:r>
            <a:r>
              <a:rPr lang="en-IN" sz="8000" b="1" dirty="0">
                <a:solidFill>
                  <a:schemeClr val="bg2">
                    <a:lumMod val="50000"/>
                  </a:schemeClr>
                </a:solidFill>
              </a:rPr>
              <a:t>) 2x Wheels for motors</a:t>
            </a:r>
          </a:p>
          <a:p>
            <a:pPr marL="0" indent="0">
              <a:buNone/>
            </a:pPr>
            <a:r>
              <a:rPr lang="en-IN" sz="8000" b="1" dirty="0" smtClean="0">
                <a:solidFill>
                  <a:schemeClr val="bg2">
                    <a:lumMod val="50000"/>
                  </a:schemeClr>
                </a:solidFill>
              </a:rPr>
              <a:t>3</a:t>
            </a:r>
            <a:r>
              <a:rPr lang="en-IN" sz="8000" b="1" dirty="0">
                <a:solidFill>
                  <a:schemeClr val="bg2">
                    <a:lumMod val="50000"/>
                  </a:schemeClr>
                </a:solidFill>
              </a:rPr>
              <a:t>) 2× wheels</a:t>
            </a:r>
          </a:p>
          <a:p>
            <a:pPr marL="0" indent="0">
              <a:buNone/>
            </a:pPr>
            <a:r>
              <a:rPr lang="en-IN" sz="8000" b="1" dirty="0">
                <a:solidFill>
                  <a:schemeClr val="bg2">
                    <a:lumMod val="50000"/>
                  </a:schemeClr>
                </a:solidFill>
              </a:rPr>
              <a:t>4) 1x Arduino UNO</a:t>
            </a:r>
          </a:p>
          <a:p>
            <a:pPr marL="0" indent="0">
              <a:buNone/>
            </a:pPr>
            <a:r>
              <a:rPr lang="en-IN" sz="8000" b="1" dirty="0">
                <a:solidFill>
                  <a:schemeClr val="bg2">
                    <a:lumMod val="50000"/>
                  </a:schemeClr>
                </a:solidFill>
              </a:rPr>
              <a:t>5) 1x HC-05/06 Bluetooth </a:t>
            </a:r>
            <a:r>
              <a:rPr lang="en-IN" sz="8000" b="1" dirty="0" smtClean="0">
                <a:solidFill>
                  <a:schemeClr val="bg2">
                    <a:lumMod val="50000"/>
                  </a:schemeClr>
                </a:solidFill>
              </a:rPr>
              <a:t>module</a:t>
            </a:r>
          </a:p>
          <a:p>
            <a:pPr marL="0" indent="0">
              <a:buNone/>
            </a:pPr>
            <a:r>
              <a:rPr lang="en-IN" sz="8000" b="1" dirty="0" smtClean="0">
                <a:solidFill>
                  <a:schemeClr val="bg2">
                    <a:lumMod val="50000"/>
                  </a:schemeClr>
                </a:solidFill>
              </a:rPr>
              <a:t>6</a:t>
            </a:r>
            <a:r>
              <a:rPr lang="en-IN" sz="8000" b="1" dirty="0">
                <a:solidFill>
                  <a:schemeClr val="bg2">
                    <a:lumMod val="50000"/>
                  </a:schemeClr>
                </a:solidFill>
              </a:rPr>
              <a:t>) 1x L293D motor driver board</a:t>
            </a:r>
          </a:p>
          <a:p>
            <a:pPr marL="0" indent="0">
              <a:buNone/>
            </a:pPr>
            <a:r>
              <a:rPr lang="en-IN" sz="8000" b="1" dirty="0">
                <a:solidFill>
                  <a:schemeClr val="bg2">
                    <a:lumMod val="50000"/>
                  </a:schemeClr>
                </a:solidFill>
              </a:rPr>
              <a:t>7) 1x Standard servo motor (180 degree rotation)</a:t>
            </a:r>
          </a:p>
          <a:p>
            <a:pPr marL="0" indent="0">
              <a:buNone/>
            </a:pPr>
            <a:r>
              <a:rPr lang="en-IN" sz="8000" b="1" dirty="0">
                <a:solidFill>
                  <a:schemeClr val="bg2">
                    <a:lumMod val="50000"/>
                  </a:schemeClr>
                </a:solidFill>
              </a:rPr>
              <a:t>8) 1x 12V Sealed lead acid rechargeable battery</a:t>
            </a:r>
          </a:p>
          <a:p>
            <a:pPr marL="0" indent="0">
              <a:buNone/>
            </a:pPr>
            <a:r>
              <a:rPr lang="en-IN" sz="8000" b="1" dirty="0">
                <a:solidFill>
                  <a:schemeClr val="bg2">
                    <a:lumMod val="50000"/>
                  </a:schemeClr>
                </a:solidFill>
              </a:rPr>
              <a:t>9) 1x 12V Water pump</a:t>
            </a:r>
          </a:p>
          <a:p>
            <a:pPr marL="0" indent="0">
              <a:buNone/>
            </a:pPr>
            <a:r>
              <a:rPr lang="en-IN" sz="8000" b="1" dirty="0" smtClean="0">
                <a:solidFill>
                  <a:schemeClr val="bg2">
                    <a:lumMod val="50000"/>
                  </a:schemeClr>
                </a:solidFill>
              </a:rPr>
              <a:t>10</a:t>
            </a:r>
            <a:r>
              <a:rPr lang="en-IN" sz="8000" b="1" dirty="0">
                <a:solidFill>
                  <a:schemeClr val="bg2">
                    <a:lumMod val="50000"/>
                  </a:schemeClr>
                </a:solidFill>
              </a:rPr>
              <a:t>) 2x TIP31C/TIP122 NPN power                                                                 transistors</a:t>
            </a:r>
          </a:p>
          <a:p>
            <a:pPr marL="0" indent="0">
              <a:buNone/>
            </a:pPr>
            <a:r>
              <a:rPr lang="en-IN" sz="8000" b="1" dirty="0"/>
              <a:t>         </a:t>
            </a:r>
            <a:endParaRPr lang="en-IN" dirty="0"/>
          </a:p>
        </p:txBody>
      </p:sp>
    </p:spTree>
    <p:extLst>
      <p:ext uri="{BB962C8B-B14F-4D97-AF65-F5344CB8AC3E}">
        <p14:creationId xmlns:p14="http://schemas.microsoft.com/office/powerpoint/2010/main" val="3399037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589212" y="746975"/>
            <a:ext cx="8915400" cy="5164247"/>
          </a:xfrm>
        </p:spPr>
        <p:txBody>
          <a:bodyPr>
            <a:normAutofit/>
          </a:bodyPr>
          <a:lstStyle/>
          <a:p>
            <a:pPr marL="0" indent="0">
              <a:buNone/>
            </a:pPr>
            <a:r>
              <a:rPr lang="en-IN" b="1" dirty="0">
                <a:solidFill>
                  <a:schemeClr val="bg2">
                    <a:lumMod val="50000"/>
                  </a:schemeClr>
                </a:solidFill>
              </a:rPr>
              <a:t>11) 2x Old CDs</a:t>
            </a:r>
          </a:p>
          <a:p>
            <a:pPr marL="0" indent="0">
              <a:buNone/>
            </a:pPr>
            <a:r>
              <a:rPr lang="en-IN" b="1" dirty="0" smtClean="0">
                <a:solidFill>
                  <a:schemeClr val="bg2">
                    <a:lumMod val="50000"/>
                  </a:schemeClr>
                </a:solidFill>
              </a:rPr>
              <a:t>12</a:t>
            </a:r>
            <a:r>
              <a:rPr lang="en-IN" b="1" dirty="0">
                <a:solidFill>
                  <a:schemeClr val="bg2">
                    <a:lumMod val="50000"/>
                  </a:schemeClr>
                </a:solidFill>
              </a:rPr>
              <a:t>) Wiping cloth </a:t>
            </a:r>
          </a:p>
          <a:p>
            <a:pPr marL="0" indent="0">
              <a:buNone/>
            </a:pPr>
            <a:r>
              <a:rPr lang="en-IN" b="1" dirty="0" smtClean="0">
                <a:solidFill>
                  <a:schemeClr val="bg2">
                    <a:lumMod val="50000"/>
                  </a:schemeClr>
                </a:solidFill>
              </a:rPr>
              <a:t>13</a:t>
            </a:r>
            <a:r>
              <a:rPr lang="en-IN" b="1" dirty="0">
                <a:solidFill>
                  <a:schemeClr val="bg2">
                    <a:lumMod val="50000"/>
                  </a:schemeClr>
                </a:solidFill>
              </a:rPr>
              <a:t>) A needle and thread</a:t>
            </a:r>
          </a:p>
          <a:p>
            <a:pPr marL="0" indent="0">
              <a:buNone/>
            </a:pPr>
            <a:r>
              <a:rPr lang="en-IN" b="1" dirty="0" smtClean="0">
                <a:solidFill>
                  <a:schemeClr val="bg2">
                    <a:lumMod val="50000"/>
                  </a:schemeClr>
                </a:solidFill>
              </a:rPr>
              <a:t>14</a:t>
            </a:r>
            <a:r>
              <a:rPr lang="en-IN" b="1" dirty="0">
                <a:solidFill>
                  <a:schemeClr val="bg2">
                    <a:lumMod val="50000"/>
                  </a:schemeClr>
                </a:solidFill>
              </a:rPr>
              <a:t>) Vinyl tubing</a:t>
            </a:r>
          </a:p>
          <a:p>
            <a:pPr marL="0" indent="0">
              <a:buNone/>
            </a:pPr>
            <a:r>
              <a:rPr lang="en-IN" b="1" dirty="0" smtClean="0">
                <a:solidFill>
                  <a:schemeClr val="bg2">
                    <a:lumMod val="50000"/>
                  </a:schemeClr>
                </a:solidFill>
              </a:rPr>
              <a:t>15</a:t>
            </a:r>
            <a:r>
              <a:rPr lang="en-IN" b="1" dirty="0">
                <a:solidFill>
                  <a:schemeClr val="bg2">
                    <a:lumMod val="50000"/>
                  </a:schemeClr>
                </a:solidFill>
              </a:rPr>
              <a:t>) Male-male/ female-female/ male-   female jumper wires</a:t>
            </a:r>
          </a:p>
          <a:p>
            <a:pPr marL="0" indent="0">
              <a:buNone/>
            </a:pPr>
            <a:r>
              <a:rPr lang="en-IN" b="1" dirty="0" smtClean="0">
                <a:solidFill>
                  <a:schemeClr val="bg2">
                    <a:lumMod val="50000"/>
                  </a:schemeClr>
                </a:solidFill>
              </a:rPr>
              <a:t>16</a:t>
            </a:r>
            <a:r>
              <a:rPr lang="en-IN" b="1" dirty="0">
                <a:solidFill>
                  <a:schemeClr val="bg2">
                    <a:lumMod val="50000"/>
                  </a:schemeClr>
                </a:solidFill>
              </a:rPr>
              <a:t>)  Male/female </a:t>
            </a:r>
            <a:r>
              <a:rPr lang="en-IN" b="1" dirty="0" smtClean="0">
                <a:solidFill>
                  <a:schemeClr val="bg2">
                    <a:lumMod val="50000"/>
                  </a:schemeClr>
                </a:solidFill>
              </a:rPr>
              <a:t>headers</a:t>
            </a:r>
            <a:endParaRPr lang="en-IN" b="1" dirty="0">
              <a:solidFill>
                <a:schemeClr val="bg2">
                  <a:lumMod val="50000"/>
                </a:schemeClr>
              </a:solidFill>
            </a:endParaRPr>
          </a:p>
          <a:p>
            <a:pPr marL="0" indent="0">
              <a:buNone/>
            </a:pPr>
            <a:r>
              <a:rPr lang="en-IN" b="1" dirty="0" smtClean="0">
                <a:solidFill>
                  <a:schemeClr val="bg2">
                    <a:lumMod val="50000"/>
                  </a:schemeClr>
                </a:solidFill>
              </a:rPr>
              <a:t>17</a:t>
            </a:r>
            <a:r>
              <a:rPr lang="en-IN" b="1" dirty="0">
                <a:solidFill>
                  <a:schemeClr val="bg2">
                    <a:lumMod val="50000"/>
                  </a:schemeClr>
                </a:solidFill>
              </a:rPr>
              <a:t>) Nuts and Screws</a:t>
            </a:r>
          </a:p>
          <a:p>
            <a:pPr marL="0" indent="0">
              <a:buNone/>
            </a:pPr>
            <a:r>
              <a:rPr lang="en-IN" b="1" dirty="0" smtClean="0">
                <a:solidFill>
                  <a:schemeClr val="bg2">
                    <a:lumMod val="50000"/>
                  </a:schemeClr>
                </a:solidFill>
              </a:rPr>
              <a:t>18</a:t>
            </a:r>
            <a:r>
              <a:rPr lang="en-IN" b="1" dirty="0">
                <a:solidFill>
                  <a:schemeClr val="bg2">
                    <a:lumMod val="50000"/>
                  </a:schemeClr>
                </a:solidFill>
              </a:rPr>
              <a:t>) Plywood base</a:t>
            </a:r>
          </a:p>
          <a:p>
            <a:pPr marL="0" indent="0">
              <a:buNone/>
            </a:pPr>
            <a:r>
              <a:rPr lang="en-IN" b="1" dirty="0" smtClean="0">
                <a:solidFill>
                  <a:schemeClr val="bg2">
                    <a:lumMod val="50000"/>
                  </a:schemeClr>
                </a:solidFill>
              </a:rPr>
              <a:t>19</a:t>
            </a:r>
            <a:r>
              <a:rPr lang="en-IN" b="1" dirty="0">
                <a:solidFill>
                  <a:schemeClr val="bg2">
                    <a:lumMod val="50000"/>
                  </a:schemeClr>
                </a:solidFill>
              </a:rPr>
              <a:t>)  plastic bottle</a:t>
            </a:r>
          </a:p>
          <a:p>
            <a:endParaRPr lang="en-IN" dirty="0"/>
          </a:p>
          <a:p>
            <a:endParaRPr lang="en-IN" dirty="0"/>
          </a:p>
        </p:txBody>
      </p:sp>
    </p:spTree>
    <p:extLst>
      <p:ext uri="{BB962C8B-B14F-4D97-AF65-F5344CB8AC3E}">
        <p14:creationId xmlns:p14="http://schemas.microsoft.com/office/powerpoint/2010/main" val="7207365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sp>
        <p:nvSpPr>
          <p:cNvPr id="4" name="Rectangle 3"/>
          <p:cNvSpPr/>
          <p:nvPr/>
        </p:nvSpPr>
        <p:spPr>
          <a:xfrm>
            <a:off x="2459865" y="624109"/>
            <a:ext cx="7675808" cy="4524315"/>
          </a:xfrm>
          <a:prstGeom prst="rect">
            <a:avLst/>
          </a:prstGeom>
        </p:spPr>
        <p:txBody>
          <a:bodyPr wrap="square">
            <a:spAutoFit/>
          </a:bodyPr>
          <a:lstStyle/>
          <a:p>
            <a:r>
              <a:rPr lang="en-IN" sz="9600" b="1" dirty="0">
                <a:solidFill>
                  <a:schemeClr val="bg2">
                    <a:lumMod val="50000"/>
                  </a:schemeClr>
                </a:solidFill>
              </a:rPr>
              <a:t>ESTIMATED COST:- 1500-2000</a:t>
            </a:r>
          </a:p>
        </p:txBody>
      </p:sp>
    </p:spTree>
    <p:extLst>
      <p:ext uri="{BB962C8B-B14F-4D97-AF65-F5344CB8AC3E}">
        <p14:creationId xmlns:p14="http://schemas.microsoft.com/office/powerpoint/2010/main" val="668075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589212" y="624110"/>
            <a:ext cx="8915400" cy="5287112"/>
          </a:xfrm>
        </p:spPr>
        <p:txBody>
          <a:bodyPr>
            <a:normAutofit/>
          </a:bodyPr>
          <a:lstStyle/>
          <a:p>
            <a:r>
              <a:rPr lang="en-IN" sz="4400" b="1" dirty="0" smtClean="0">
                <a:solidFill>
                  <a:schemeClr val="tx1">
                    <a:lumMod val="65000"/>
                    <a:lumOff val="35000"/>
                  </a:schemeClr>
                </a:solidFill>
              </a:rPr>
              <a:t>WORKING</a:t>
            </a:r>
            <a:endParaRPr lang="en-IN" sz="4400" b="1" dirty="0">
              <a:solidFill>
                <a:schemeClr val="tx1">
                  <a:lumMod val="65000"/>
                  <a:lumOff val="35000"/>
                </a:schemeClr>
              </a:solidFill>
            </a:endParaRPr>
          </a:p>
          <a:p>
            <a:r>
              <a:rPr lang="en-IN" dirty="0"/>
              <a:t>       </a:t>
            </a:r>
            <a:r>
              <a:rPr lang="en-IN" sz="2000" b="1" dirty="0">
                <a:solidFill>
                  <a:schemeClr val="bg2">
                    <a:lumMod val="50000"/>
                  </a:schemeClr>
                </a:solidFill>
              </a:rPr>
              <a:t>Smart floor cleaner works on Arduino  programming. It uses a Bluetooth module. Using the app downloaded from play store (Bluetooth serial control), we can control the motion of the bot. </a:t>
            </a:r>
            <a:r>
              <a:rPr lang="en-IN" sz="2000" b="1" dirty="0" err="1">
                <a:solidFill>
                  <a:schemeClr val="bg2">
                    <a:lumMod val="50000"/>
                  </a:schemeClr>
                </a:solidFill>
              </a:rPr>
              <a:t>Forward,reverse,left,right</a:t>
            </a:r>
            <a:r>
              <a:rPr lang="en-IN" sz="2000" b="1" dirty="0">
                <a:solidFill>
                  <a:schemeClr val="bg2">
                    <a:lumMod val="50000"/>
                  </a:schemeClr>
                </a:solidFill>
              </a:rPr>
              <a:t>, pump-</a:t>
            </a:r>
            <a:r>
              <a:rPr lang="en-IN" sz="2000" b="1" dirty="0" err="1">
                <a:solidFill>
                  <a:schemeClr val="bg2">
                    <a:lumMod val="50000"/>
                  </a:schemeClr>
                </a:solidFill>
              </a:rPr>
              <a:t>on,off,mop</a:t>
            </a:r>
            <a:r>
              <a:rPr lang="en-IN" sz="2000" b="1" dirty="0">
                <a:solidFill>
                  <a:schemeClr val="bg2">
                    <a:lumMod val="50000"/>
                  </a:schemeClr>
                </a:solidFill>
              </a:rPr>
              <a:t>-</a:t>
            </a:r>
            <a:r>
              <a:rPr lang="en-IN" sz="2000" b="1" dirty="0" err="1">
                <a:solidFill>
                  <a:schemeClr val="bg2">
                    <a:lumMod val="50000"/>
                  </a:schemeClr>
                </a:solidFill>
              </a:rPr>
              <a:t>on,off.For</a:t>
            </a:r>
            <a:r>
              <a:rPr lang="en-IN" sz="2000" b="1" dirty="0">
                <a:solidFill>
                  <a:schemeClr val="bg2">
                    <a:lumMod val="50000"/>
                  </a:schemeClr>
                </a:solidFill>
              </a:rPr>
              <a:t> all these motion the essential commands are given in to Arduino board. Smart floor cleaner uses a 12V water pump to pump water in to the mop while cleaning. We can adjust the quantity of water coming out of the tube by the control of mobile device.</a:t>
            </a:r>
          </a:p>
          <a:p>
            <a:r>
              <a:rPr lang="en-IN" sz="2000" b="1" dirty="0">
                <a:solidFill>
                  <a:schemeClr val="bg2">
                    <a:lumMod val="50000"/>
                  </a:schemeClr>
                </a:solidFill>
              </a:rPr>
              <a:t>         The rear side of the bot, there is another mop used to dry the water pumped by the cleaner. It can be controlled anywhere within the range of 6m. The complete components uses 12V battery which can be recharged when required. By increasing efficiency of motor and size of the mop, we could build a larger one for household purposes and other purposes.</a:t>
            </a:r>
          </a:p>
          <a:p>
            <a:endParaRPr lang="en-IN" sz="2000" b="1" dirty="0">
              <a:solidFill>
                <a:schemeClr val="bg2">
                  <a:lumMod val="50000"/>
                </a:schemeClr>
              </a:solidFill>
            </a:endParaRPr>
          </a:p>
        </p:txBody>
      </p:sp>
    </p:spTree>
    <p:extLst>
      <p:ext uri="{BB962C8B-B14F-4D97-AF65-F5344CB8AC3E}">
        <p14:creationId xmlns:p14="http://schemas.microsoft.com/office/powerpoint/2010/main" val="394377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589212" y="1068946"/>
            <a:ext cx="8915400" cy="4842276"/>
          </a:xfrm>
        </p:spPr>
        <p:txBody>
          <a:bodyPr/>
          <a:lstStyle/>
          <a:p>
            <a:pPr marL="0" indent="0">
              <a:buNone/>
            </a:pPr>
            <a:r>
              <a:rPr lang="en-IN" sz="4000" b="1" dirty="0" smtClean="0">
                <a:solidFill>
                  <a:schemeClr val="tx1">
                    <a:lumMod val="65000"/>
                    <a:lumOff val="35000"/>
                  </a:schemeClr>
                </a:solidFill>
              </a:rPr>
              <a:t>ADVANTAGES</a:t>
            </a:r>
            <a:endParaRPr lang="en-IN" sz="4000" b="1" dirty="0">
              <a:solidFill>
                <a:schemeClr val="tx1">
                  <a:lumMod val="65000"/>
                  <a:lumOff val="35000"/>
                </a:schemeClr>
              </a:solidFill>
            </a:endParaRPr>
          </a:p>
          <a:p>
            <a:pPr marL="0" indent="0">
              <a:buNone/>
            </a:pPr>
            <a:endParaRPr lang="en-IN" sz="3200" b="1" dirty="0" smtClean="0">
              <a:solidFill>
                <a:schemeClr val="bg2">
                  <a:lumMod val="50000"/>
                </a:schemeClr>
              </a:solidFill>
            </a:endParaRPr>
          </a:p>
          <a:p>
            <a:pPr marL="0" indent="0">
              <a:buNone/>
            </a:pPr>
            <a:r>
              <a:rPr lang="en-IN" sz="3200" b="1" dirty="0" smtClean="0">
                <a:solidFill>
                  <a:schemeClr val="bg2">
                    <a:lumMod val="50000"/>
                  </a:schemeClr>
                </a:solidFill>
              </a:rPr>
              <a:t>1.High </a:t>
            </a:r>
            <a:r>
              <a:rPr lang="en-IN" sz="3200" b="1" dirty="0">
                <a:solidFill>
                  <a:schemeClr val="bg2">
                    <a:lumMod val="50000"/>
                  </a:schemeClr>
                </a:solidFill>
              </a:rPr>
              <a:t>efficiency </a:t>
            </a:r>
          </a:p>
          <a:p>
            <a:pPr marL="0" indent="0">
              <a:buNone/>
            </a:pPr>
            <a:r>
              <a:rPr lang="en-IN" sz="3200" b="1" dirty="0" smtClean="0">
                <a:solidFill>
                  <a:schemeClr val="bg2">
                    <a:lumMod val="50000"/>
                  </a:schemeClr>
                </a:solidFill>
              </a:rPr>
              <a:t>2.low cost</a:t>
            </a:r>
          </a:p>
          <a:p>
            <a:pPr marL="0" indent="0">
              <a:buNone/>
            </a:pPr>
            <a:r>
              <a:rPr lang="en-IN" sz="3200" b="1" dirty="0" smtClean="0">
                <a:solidFill>
                  <a:schemeClr val="bg2">
                    <a:lumMod val="50000"/>
                  </a:schemeClr>
                </a:solidFill>
              </a:rPr>
              <a:t>3.can </a:t>
            </a:r>
            <a:r>
              <a:rPr lang="en-IN" sz="3200" b="1" dirty="0">
                <a:solidFill>
                  <a:schemeClr val="bg2">
                    <a:lumMod val="50000"/>
                  </a:schemeClr>
                </a:solidFill>
              </a:rPr>
              <a:t>be controlled easily </a:t>
            </a:r>
          </a:p>
          <a:p>
            <a:pPr marL="0" indent="0">
              <a:buNone/>
            </a:pPr>
            <a:r>
              <a:rPr lang="en-IN" sz="3200" b="1" dirty="0" smtClean="0">
                <a:solidFill>
                  <a:schemeClr val="bg2">
                    <a:lumMod val="50000"/>
                  </a:schemeClr>
                </a:solidFill>
              </a:rPr>
              <a:t>4.Working </a:t>
            </a:r>
            <a:r>
              <a:rPr lang="en-IN" sz="3200" b="1" dirty="0">
                <a:solidFill>
                  <a:schemeClr val="bg2">
                    <a:lumMod val="50000"/>
                  </a:schemeClr>
                </a:solidFill>
              </a:rPr>
              <a:t>time can be reduced </a:t>
            </a:r>
          </a:p>
          <a:p>
            <a:endParaRPr lang="en-IN" dirty="0"/>
          </a:p>
          <a:p>
            <a:endParaRPr lang="en-IN" dirty="0"/>
          </a:p>
        </p:txBody>
      </p:sp>
    </p:spTree>
    <p:extLst>
      <p:ext uri="{BB962C8B-B14F-4D97-AF65-F5344CB8AC3E}">
        <p14:creationId xmlns:p14="http://schemas.microsoft.com/office/powerpoint/2010/main" val="2883720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34852"/>
            <a:ext cx="8911687" cy="618186"/>
          </a:xfrm>
        </p:spPr>
        <p:txBody>
          <a:bodyPr>
            <a:normAutofit fontScale="90000"/>
          </a:bodyPr>
          <a:lstStyle/>
          <a:p>
            <a:r>
              <a:rPr lang="en-IN" sz="4000" b="1" dirty="0" smtClean="0">
                <a:solidFill>
                  <a:schemeClr val="tx1">
                    <a:lumMod val="65000"/>
                    <a:lumOff val="35000"/>
                  </a:schemeClr>
                </a:solidFill>
              </a:rPr>
              <a:t>CODE</a:t>
            </a:r>
            <a:endParaRPr lang="en-IN" sz="4000" b="1" dirty="0">
              <a:solidFill>
                <a:schemeClr val="tx1">
                  <a:lumMod val="65000"/>
                  <a:lumOff val="35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5127993"/>
              </p:ext>
            </p:extLst>
          </p:nvPr>
        </p:nvGraphicFramePr>
        <p:xfrm>
          <a:off x="2589213" y="953038"/>
          <a:ext cx="8915400" cy="5577840"/>
        </p:xfrm>
        <a:graphic>
          <a:graphicData uri="http://schemas.openxmlformats.org/drawingml/2006/table">
            <a:tbl>
              <a:tblPr firstRow="1" bandRow="1">
                <a:tableStyleId>{5C22544A-7EE6-4342-B048-85BDC9FD1C3A}</a:tableStyleId>
              </a:tblPr>
              <a:tblGrid>
                <a:gridCol w="4457700"/>
                <a:gridCol w="4457700"/>
              </a:tblGrid>
              <a:tr h="4958365">
                <a:tc>
                  <a:txBody>
                    <a:bodyPr/>
                    <a:lstStyle/>
                    <a:p>
                      <a:r>
                        <a:rPr lang="en-IN" dirty="0" smtClean="0"/>
                        <a:t>#include &lt;</a:t>
                      </a:r>
                      <a:r>
                        <a:rPr lang="en-IN" dirty="0" err="1" smtClean="0"/>
                        <a:t>Servo.h</a:t>
                      </a:r>
                      <a:r>
                        <a:rPr lang="en-IN" dirty="0" smtClean="0"/>
                        <a:t>&gt;</a:t>
                      </a:r>
                    </a:p>
                    <a:p>
                      <a:r>
                        <a:rPr lang="en-IN" dirty="0" smtClean="0"/>
                        <a:t>Servo </a:t>
                      </a:r>
                      <a:r>
                        <a:rPr lang="en-IN" dirty="0" err="1" smtClean="0"/>
                        <a:t>myServo</a:t>
                      </a:r>
                      <a:r>
                        <a:rPr lang="en-IN" dirty="0" smtClean="0"/>
                        <a:t>;</a:t>
                      </a:r>
                    </a:p>
                    <a:p>
                      <a:endParaRPr lang="en-IN" dirty="0" smtClean="0"/>
                    </a:p>
                    <a:p>
                      <a:r>
                        <a:rPr lang="en-IN" dirty="0" smtClean="0"/>
                        <a:t>int </a:t>
                      </a:r>
                      <a:r>
                        <a:rPr lang="en-IN" dirty="0" err="1" smtClean="0"/>
                        <a:t>r_motor_n</a:t>
                      </a:r>
                      <a:r>
                        <a:rPr lang="en-IN" dirty="0" smtClean="0"/>
                        <a:t> = 10; //PWM control Right Motor +</a:t>
                      </a:r>
                    </a:p>
                    <a:p>
                      <a:r>
                        <a:rPr lang="en-IN" dirty="0" smtClean="0"/>
                        <a:t>int </a:t>
                      </a:r>
                      <a:r>
                        <a:rPr lang="en-IN" dirty="0" err="1" smtClean="0"/>
                        <a:t>r_motor_p</a:t>
                      </a:r>
                      <a:r>
                        <a:rPr lang="en-IN" dirty="0" smtClean="0"/>
                        <a:t> = 11; //PWM control Right Motor -</a:t>
                      </a:r>
                    </a:p>
                    <a:p>
                      <a:r>
                        <a:rPr lang="en-IN" dirty="0" smtClean="0"/>
                        <a:t>int </a:t>
                      </a:r>
                      <a:r>
                        <a:rPr lang="en-IN" dirty="0" err="1" smtClean="0"/>
                        <a:t>l_motor_p</a:t>
                      </a:r>
                      <a:r>
                        <a:rPr lang="en-IN" dirty="0" smtClean="0"/>
                        <a:t> = 9; //PWM control Left Motor -</a:t>
                      </a:r>
                    </a:p>
                    <a:p>
                      <a:r>
                        <a:rPr lang="en-IN" dirty="0" smtClean="0"/>
                        <a:t>int </a:t>
                      </a:r>
                      <a:r>
                        <a:rPr lang="en-IN" dirty="0" err="1" smtClean="0"/>
                        <a:t>l_motor_n</a:t>
                      </a:r>
                      <a:r>
                        <a:rPr lang="en-IN" dirty="0" smtClean="0"/>
                        <a:t> = 6; //PWM control Left Motor +</a:t>
                      </a:r>
                    </a:p>
                    <a:p>
                      <a:r>
                        <a:rPr lang="en-IN" dirty="0" smtClean="0"/>
                        <a:t>int pump = 4;</a:t>
                      </a:r>
                    </a:p>
                    <a:p>
                      <a:r>
                        <a:rPr lang="en-IN" dirty="0" smtClean="0"/>
                        <a:t>int mop = 5;</a:t>
                      </a:r>
                    </a:p>
                    <a:p>
                      <a:r>
                        <a:rPr lang="en-IN" dirty="0" smtClean="0"/>
                        <a:t>int </a:t>
                      </a:r>
                      <a:r>
                        <a:rPr lang="en-IN" dirty="0" err="1" smtClean="0"/>
                        <a:t>serv</a:t>
                      </a:r>
                      <a:r>
                        <a:rPr lang="en-IN" dirty="0" smtClean="0"/>
                        <a:t> = 3;</a:t>
                      </a:r>
                    </a:p>
                    <a:p>
                      <a:r>
                        <a:rPr lang="en-IN" dirty="0" smtClean="0"/>
                        <a:t>int speedy = 255;</a:t>
                      </a:r>
                    </a:p>
                    <a:p>
                      <a:r>
                        <a:rPr lang="en-IN" dirty="0" smtClean="0"/>
                        <a:t>int </a:t>
                      </a:r>
                      <a:r>
                        <a:rPr lang="en-IN" dirty="0" err="1" smtClean="0"/>
                        <a:t>incomingByte</a:t>
                      </a:r>
                      <a:r>
                        <a:rPr lang="en-IN" dirty="0" smtClean="0"/>
                        <a:t> = 0; // for incoming serial data</a:t>
                      </a:r>
                    </a:p>
                    <a:p>
                      <a:endParaRPr lang="en-IN" dirty="0" smtClean="0"/>
                    </a:p>
                    <a:p>
                      <a:endParaRPr lang="en-IN" dirty="0" smtClean="0"/>
                    </a:p>
                    <a:p>
                      <a:endParaRPr lang="en-IN" dirty="0"/>
                    </a:p>
                  </a:txBody>
                  <a:tcPr>
                    <a:solidFill>
                      <a:schemeClr val="accent1"/>
                    </a:solidFill>
                  </a:tcPr>
                </a:tc>
                <a:tc>
                  <a:txBody>
                    <a:bodyPr/>
                    <a:lstStyle/>
                    <a:p>
                      <a:r>
                        <a:rPr lang="en-IN" dirty="0" smtClean="0"/>
                        <a:t>void setup()</a:t>
                      </a:r>
                    </a:p>
                    <a:p>
                      <a:r>
                        <a:rPr lang="en-IN" dirty="0" smtClean="0"/>
                        <a:t>{</a:t>
                      </a:r>
                    </a:p>
                    <a:p>
                      <a:r>
                        <a:rPr lang="en-IN" dirty="0" err="1" smtClean="0"/>
                        <a:t>myServo.attach</a:t>
                      </a:r>
                      <a:r>
                        <a:rPr lang="en-IN" dirty="0" smtClean="0"/>
                        <a:t>(3);</a:t>
                      </a:r>
                    </a:p>
                    <a:p>
                      <a:r>
                        <a:rPr lang="en-IN" dirty="0" err="1" smtClean="0"/>
                        <a:t>myServo.write</a:t>
                      </a:r>
                      <a:r>
                        <a:rPr lang="en-IN" dirty="0" smtClean="0"/>
                        <a:t>(0);  </a:t>
                      </a:r>
                    </a:p>
                    <a:p>
                      <a:r>
                        <a:rPr lang="en-IN" dirty="0" smtClean="0"/>
                        <a:t>pinMode(</a:t>
                      </a:r>
                      <a:r>
                        <a:rPr lang="en-IN" dirty="0" err="1" smtClean="0"/>
                        <a:t>r_motor_n</a:t>
                      </a:r>
                      <a:r>
                        <a:rPr lang="en-IN" dirty="0" smtClean="0"/>
                        <a:t>, OUTPUT); //Set control pins to be outputs</a:t>
                      </a:r>
                    </a:p>
                    <a:p>
                      <a:r>
                        <a:rPr lang="en-IN" dirty="0" smtClean="0"/>
                        <a:t>pinMode(</a:t>
                      </a:r>
                      <a:r>
                        <a:rPr lang="en-IN" dirty="0" err="1" smtClean="0"/>
                        <a:t>r_motor_p</a:t>
                      </a:r>
                      <a:r>
                        <a:rPr lang="en-IN" dirty="0" smtClean="0"/>
                        <a:t>, OUTPUT);</a:t>
                      </a:r>
                    </a:p>
                    <a:p>
                      <a:r>
                        <a:rPr lang="en-IN" dirty="0" smtClean="0"/>
                        <a:t>pinMode(</a:t>
                      </a:r>
                      <a:r>
                        <a:rPr lang="en-IN" dirty="0" err="1" smtClean="0"/>
                        <a:t>l_motor_p</a:t>
                      </a:r>
                      <a:r>
                        <a:rPr lang="en-IN" dirty="0" smtClean="0"/>
                        <a:t>, OUTPUT);</a:t>
                      </a:r>
                    </a:p>
                    <a:p>
                      <a:r>
                        <a:rPr lang="en-IN" dirty="0" smtClean="0"/>
                        <a:t>pinMode(</a:t>
                      </a:r>
                      <a:r>
                        <a:rPr lang="en-IN" dirty="0" err="1" smtClean="0"/>
                        <a:t>l_motor_n</a:t>
                      </a:r>
                      <a:r>
                        <a:rPr lang="en-IN" dirty="0" smtClean="0"/>
                        <a:t>, OUTPUT);</a:t>
                      </a:r>
                    </a:p>
                    <a:p>
                      <a:endParaRPr lang="en-IN" dirty="0" smtClean="0"/>
                    </a:p>
                    <a:p>
                      <a:r>
                        <a:rPr lang="en-IN" dirty="0" smtClean="0"/>
                        <a:t>pinMode(2, OUTPUT);</a:t>
                      </a:r>
                    </a:p>
                    <a:p>
                      <a:r>
                        <a:rPr lang="en-IN" dirty="0" err="1" smtClean="0"/>
                        <a:t>digitalWrite</a:t>
                      </a:r>
                      <a:r>
                        <a:rPr lang="en-IN" dirty="0" smtClean="0"/>
                        <a:t>(</a:t>
                      </a:r>
                      <a:r>
                        <a:rPr lang="en-IN" dirty="0" err="1" smtClean="0"/>
                        <a:t>r_motor_n</a:t>
                      </a:r>
                      <a:r>
                        <a:rPr lang="en-IN" dirty="0" smtClean="0"/>
                        <a:t>, LOW); //set both motors off for start-up</a:t>
                      </a:r>
                    </a:p>
                    <a:p>
                      <a:r>
                        <a:rPr lang="en-IN" dirty="0" err="1" smtClean="0"/>
                        <a:t>digitalWrite</a:t>
                      </a:r>
                      <a:r>
                        <a:rPr lang="en-IN" dirty="0" smtClean="0"/>
                        <a:t>(</a:t>
                      </a:r>
                      <a:r>
                        <a:rPr lang="en-IN" dirty="0" err="1" smtClean="0"/>
                        <a:t>r_motor_p</a:t>
                      </a:r>
                      <a:r>
                        <a:rPr lang="en-IN" dirty="0" smtClean="0"/>
                        <a:t>, LOW);</a:t>
                      </a:r>
                    </a:p>
                    <a:p>
                      <a:r>
                        <a:rPr lang="en-IN" dirty="0" err="1" smtClean="0"/>
                        <a:t>digitalWrite</a:t>
                      </a:r>
                      <a:r>
                        <a:rPr lang="en-IN" dirty="0" smtClean="0"/>
                        <a:t>(</a:t>
                      </a:r>
                      <a:r>
                        <a:rPr lang="en-IN" dirty="0" err="1" smtClean="0"/>
                        <a:t>l_motor_p</a:t>
                      </a:r>
                      <a:r>
                        <a:rPr lang="en-IN" dirty="0" smtClean="0"/>
                        <a:t>, LOW);</a:t>
                      </a:r>
                    </a:p>
                    <a:p>
                      <a:r>
                        <a:rPr lang="en-IN" dirty="0" err="1" smtClean="0"/>
                        <a:t>digitalWrite</a:t>
                      </a:r>
                      <a:r>
                        <a:rPr lang="en-IN" dirty="0" smtClean="0"/>
                        <a:t>(</a:t>
                      </a:r>
                      <a:r>
                        <a:rPr lang="en-IN" dirty="0" err="1" smtClean="0"/>
                        <a:t>l_motor_n</a:t>
                      </a:r>
                      <a:r>
                        <a:rPr lang="en-IN" dirty="0" smtClean="0"/>
                        <a:t>, LOW);</a:t>
                      </a:r>
                    </a:p>
                    <a:p>
                      <a:endParaRPr lang="en-IN" dirty="0" smtClean="0"/>
                    </a:p>
                  </a:txBody>
                  <a:tcPr/>
                </a:tc>
              </a:tr>
            </a:tbl>
          </a:graphicData>
        </a:graphic>
      </p:graphicFrame>
    </p:spTree>
    <p:extLst>
      <p:ext uri="{BB962C8B-B14F-4D97-AF65-F5344CB8AC3E}">
        <p14:creationId xmlns:p14="http://schemas.microsoft.com/office/powerpoint/2010/main" val="2041069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86146870"/>
              </p:ext>
            </p:extLst>
          </p:nvPr>
        </p:nvGraphicFramePr>
        <p:xfrm>
          <a:off x="2589213" y="2133600"/>
          <a:ext cx="8915400" cy="3931920"/>
        </p:xfrm>
        <a:graphic>
          <a:graphicData uri="http://schemas.openxmlformats.org/drawingml/2006/table">
            <a:tbl>
              <a:tblPr firstRow="1" bandRow="1">
                <a:tableStyleId>{5C22544A-7EE6-4342-B048-85BDC9FD1C3A}</a:tableStyleId>
              </a:tblPr>
              <a:tblGrid>
                <a:gridCol w="4457700"/>
                <a:gridCol w="4457700"/>
              </a:tblGrid>
              <a:tr h="370840">
                <a:tc>
                  <a:txBody>
                    <a:bodyPr/>
                    <a:lstStyle/>
                    <a:p>
                      <a:r>
                        <a:rPr lang="en-IN" dirty="0" err="1" smtClean="0"/>
                        <a:t>digitalWrite</a:t>
                      </a:r>
                      <a:r>
                        <a:rPr lang="en-IN" dirty="0" smtClean="0"/>
                        <a:t>(2, HIGH);</a:t>
                      </a:r>
                    </a:p>
                    <a:p>
                      <a:r>
                        <a:rPr lang="en-IN" dirty="0" err="1" smtClean="0"/>
                        <a:t>Serial.begin</a:t>
                      </a:r>
                      <a:r>
                        <a:rPr lang="en-IN" dirty="0" smtClean="0"/>
                        <a:t>(9600);</a:t>
                      </a:r>
                    </a:p>
                    <a:p>
                      <a:r>
                        <a:rPr lang="en-IN" dirty="0" smtClean="0"/>
                        <a:t>}</a:t>
                      </a:r>
                    </a:p>
                    <a:p>
                      <a:endParaRPr lang="en-IN" dirty="0" smtClean="0"/>
                    </a:p>
                    <a:p>
                      <a:endParaRPr lang="en-IN" dirty="0" smtClean="0"/>
                    </a:p>
                    <a:p>
                      <a:r>
                        <a:rPr lang="en-IN" dirty="0" smtClean="0"/>
                        <a:t>void loop()</a:t>
                      </a:r>
                    </a:p>
                    <a:p>
                      <a:r>
                        <a:rPr lang="en-IN" dirty="0" smtClean="0"/>
                        <a:t>{</a:t>
                      </a:r>
                    </a:p>
                    <a:p>
                      <a:endParaRPr lang="en-IN" dirty="0" smtClean="0"/>
                    </a:p>
                    <a:p>
                      <a:r>
                        <a:rPr lang="en-IN" dirty="0" smtClean="0"/>
                        <a:t>if (</a:t>
                      </a:r>
                      <a:r>
                        <a:rPr lang="en-IN" dirty="0" err="1" smtClean="0"/>
                        <a:t>Serial.available</a:t>
                      </a:r>
                      <a:r>
                        <a:rPr lang="en-IN" dirty="0" smtClean="0"/>
                        <a:t>() &gt; 0) </a:t>
                      </a:r>
                    </a:p>
                    <a:p>
                      <a:r>
                        <a:rPr lang="en-IN" dirty="0" smtClean="0"/>
                        <a:t>{</a:t>
                      </a:r>
                    </a:p>
                    <a:p>
                      <a:r>
                        <a:rPr lang="en-IN" dirty="0" err="1" smtClean="0"/>
                        <a:t>incomingByte</a:t>
                      </a:r>
                      <a:r>
                        <a:rPr lang="en-IN" dirty="0" smtClean="0"/>
                        <a:t> = </a:t>
                      </a:r>
                      <a:r>
                        <a:rPr lang="en-IN" dirty="0" err="1" smtClean="0"/>
                        <a:t>Serial.read</a:t>
                      </a:r>
                      <a:r>
                        <a:rPr lang="en-IN" dirty="0" smtClean="0"/>
                        <a:t>();</a:t>
                      </a:r>
                    </a:p>
                    <a:p>
                      <a:r>
                        <a:rPr lang="en-IN" dirty="0" smtClean="0"/>
                        <a:t>}</a:t>
                      </a:r>
                    </a:p>
                    <a:p>
                      <a:endParaRPr lang="en-IN" dirty="0" smtClean="0"/>
                    </a:p>
                    <a:p>
                      <a:endParaRPr lang="en-IN" dirty="0"/>
                    </a:p>
                  </a:txBody>
                  <a:tcPr/>
                </a:tc>
                <a:tc>
                  <a:txBody>
                    <a:bodyPr/>
                    <a:lstStyle/>
                    <a:p>
                      <a:r>
                        <a:rPr lang="en-IN" dirty="0" smtClean="0"/>
                        <a:t>switch(</a:t>
                      </a:r>
                      <a:r>
                        <a:rPr lang="en-IN" dirty="0" err="1" smtClean="0"/>
                        <a:t>incomingByte</a:t>
                      </a:r>
                      <a:r>
                        <a:rPr lang="en-IN" dirty="0" smtClean="0"/>
                        <a:t>)</a:t>
                      </a:r>
                    </a:p>
                    <a:p>
                      <a:r>
                        <a:rPr lang="en-IN" dirty="0" smtClean="0"/>
                        <a:t>{</a:t>
                      </a:r>
                    </a:p>
                    <a:p>
                      <a:endParaRPr lang="en-IN" dirty="0" smtClean="0"/>
                    </a:p>
                    <a:p>
                      <a:r>
                        <a:rPr lang="en-IN" dirty="0" smtClean="0"/>
                        <a:t>case 'S': // control to stop the robot</a:t>
                      </a:r>
                    </a:p>
                    <a:p>
                      <a:r>
                        <a:rPr lang="en-IN" dirty="0" err="1" smtClean="0"/>
                        <a:t>digitalWrite</a:t>
                      </a:r>
                      <a:r>
                        <a:rPr lang="en-IN" dirty="0" smtClean="0"/>
                        <a:t>(</a:t>
                      </a:r>
                      <a:r>
                        <a:rPr lang="en-IN" dirty="0" err="1" smtClean="0"/>
                        <a:t>r_motor_n</a:t>
                      </a:r>
                      <a:r>
                        <a:rPr lang="en-IN" dirty="0" smtClean="0"/>
                        <a:t>, LOW); </a:t>
                      </a:r>
                    </a:p>
                    <a:p>
                      <a:r>
                        <a:rPr lang="en-IN" dirty="0" err="1" smtClean="0"/>
                        <a:t>digitalWrite</a:t>
                      </a:r>
                      <a:r>
                        <a:rPr lang="en-IN" dirty="0" smtClean="0"/>
                        <a:t>(</a:t>
                      </a:r>
                      <a:r>
                        <a:rPr lang="en-IN" dirty="0" err="1" smtClean="0"/>
                        <a:t>r_motor_p</a:t>
                      </a:r>
                      <a:r>
                        <a:rPr lang="en-IN" dirty="0" smtClean="0"/>
                        <a:t>, LOW);</a:t>
                      </a:r>
                    </a:p>
                    <a:p>
                      <a:r>
                        <a:rPr lang="en-IN" dirty="0" err="1" smtClean="0"/>
                        <a:t>digitalWrite</a:t>
                      </a:r>
                      <a:r>
                        <a:rPr lang="en-IN" dirty="0" smtClean="0"/>
                        <a:t>(</a:t>
                      </a:r>
                      <a:r>
                        <a:rPr lang="en-IN" dirty="0" err="1" smtClean="0"/>
                        <a:t>l_motor_p</a:t>
                      </a:r>
                      <a:r>
                        <a:rPr lang="en-IN" dirty="0" smtClean="0"/>
                        <a:t>, LOW);</a:t>
                      </a:r>
                    </a:p>
                    <a:p>
                      <a:r>
                        <a:rPr lang="en-IN" dirty="0" err="1" smtClean="0"/>
                        <a:t>digitalWrite</a:t>
                      </a:r>
                      <a:r>
                        <a:rPr lang="en-IN" dirty="0" smtClean="0"/>
                        <a:t>(</a:t>
                      </a:r>
                      <a:r>
                        <a:rPr lang="en-IN" dirty="0" err="1" smtClean="0"/>
                        <a:t>l_motor_n</a:t>
                      </a:r>
                      <a:r>
                        <a:rPr lang="en-IN" dirty="0" smtClean="0"/>
                        <a:t>, LOW);</a:t>
                      </a:r>
                    </a:p>
                    <a:p>
                      <a:r>
                        <a:rPr lang="en-IN" dirty="0" smtClean="0"/>
                        <a:t>Serial.println("Stop");</a:t>
                      </a:r>
                    </a:p>
                    <a:p>
                      <a:r>
                        <a:rPr lang="en-IN" dirty="0" err="1" smtClean="0"/>
                        <a:t>incomingByte</a:t>
                      </a:r>
                      <a:r>
                        <a:rPr lang="en-IN" dirty="0" smtClean="0"/>
                        <a:t>='*';</a:t>
                      </a:r>
                    </a:p>
                    <a:p>
                      <a:r>
                        <a:rPr lang="en-IN" dirty="0" smtClean="0"/>
                        <a:t>break;</a:t>
                      </a:r>
                    </a:p>
                    <a:p>
                      <a:endParaRPr lang="en-IN" dirty="0"/>
                    </a:p>
                  </a:txBody>
                  <a:tcPr/>
                </a:tc>
              </a:tr>
            </a:tbl>
          </a:graphicData>
        </a:graphic>
      </p:graphicFrame>
    </p:spTree>
    <p:extLst>
      <p:ext uri="{BB962C8B-B14F-4D97-AF65-F5344CB8AC3E}">
        <p14:creationId xmlns:p14="http://schemas.microsoft.com/office/powerpoint/2010/main" val="751767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26686352"/>
              </p:ext>
            </p:extLst>
          </p:nvPr>
        </p:nvGraphicFramePr>
        <p:xfrm>
          <a:off x="2589213" y="746976"/>
          <a:ext cx="8915400" cy="5499278"/>
        </p:xfrm>
        <a:graphic>
          <a:graphicData uri="http://schemas.openxmlformats.org/drawingml/2006/table">
            <a:tbl>
              <a:tblPr firstRow="1" bandRow="1">
                <a:tableStyleId>{5C22544A-7EE6-4342-B048-85BDC9FD1C3A}</a:tableStyleId>
              </a:tblPr>
              <a:tblGrid>
                <a:gridCol w="4457700"/>
                <a:gridCol w="4457700"/>
              </a:tblGrid>
              <a:tr h="5499278">
                <a:tc>
                  <a:txBody>
                    <a:bodyPr/>
                    <a:lstStyle/>
                    <a:p>
                      <a:r>
                        <a:rPr lang="en-IN" dirty="0" smtClean="0"/>
                        <a:t>case 'R': //control for right</a:t>
                      </a:r>
                    </a:p>
                    <a:p>
                      <a:r>
                        <a:rPr lang="en-IN" dirty="0" err="1" smtClean="0"/>
                        <a:t>analogWrite</a:t>
                      </a:r>
                      <a:r>
                        <a:rPr lang="en-IN" dirty="0" smtClean="0"/>
                        <a:t>(</a:t>
                      </a:r>
                      <a:r>
                        <a:rPr lang="en-IN" dirty="0" err="1" smtClean="0"/>
                        <a:t>r_motor_n</a:t>
                      </a:r>
                      <a:r>
                        <a:rPr lang="en-IN" dirty="0" smtClean="0"/>
                        <a:t>, speedy); </a:t>
                      </a:r>
                    </a:p>
                    <a:p>
                      <a:r>
                        <a:rPr lang="en-IN" dirty="0" err="1" smtClean="0"/>
                        <a:t>digitalWrite</a:t>
                      </a:r>
                      <a:r>
                        <a:rPr lang="en-IN" dirty="0" smtClean="0"/>
                        <a:t>(</a:t>
                      </a:r>
                      <a:r>
                        <a:rPr lang="en-IN" dirty="0" err="1" smtClean="0"/>
                        <a:t>r_motor_p</a:t>
                      </a:r>
                      <a:r>
                        <a:rPr lang="en-IN" dirty="0" smtClean="0"/>
                        <a:t>, LOW);</a:t>
                      </a:r>
                    </a:p>
                    <a:p>
                      <a:r>
                        <a:rPr lang="en-IN" dirty="0" err="1" smtClean="0"/>
                        <a:t>analogWrite</a:t>
                      </a:r>
                      <a:r>
                        <a:rPr lang="en-IN" dirty="0" smtClean="0"/>
                        <a:t>(</a:t>
                      </a:r>
                      <a:r>
                        <a:rPr lang="en-IN" dirty="0" err="1" smtClean="0"/>
                        <a:t>l_motor_p</a:t>
                      </a:r>
                      <a:r>
                        <a:rPr lang="en-IN" dirty="0" smtClean="0"/>
                        <a:t>, speedy);</a:t>
                      </a:r>
                    </a:p>
                    <a:p>
                      <a:r>
                        <a:rPr lang="en-IN" dirty="0" err="1" smtClean="0"/>
                        <a:t>digitalWrite</a:t>
                      </a:r>
                      <a:r>
                        <a:rPr lang="en-IN" dirty="0" smtClean="0"/>
                        <a:t>(</a:t>
                      </a:r>
                      <a:r>
                        <a:rPr lang="en-IN" dirty="0" err="1" smtClean="0"/>
                        <a:t>l_motor_n</a:t>
                      </a:r>
                      <a:r>
                        <a:rPr lang="en-IN" dirty="0" smtClean="0"/>
                        <a:t>, LOW);</a:t>
                      </a:r>
                    </a:p>
                    <a:p>
                      <a:r>
                        <a:rPr lang="en-IN" dirty="0" smtClean="0"/>
                        <a:t>Serial.println("right");</a:t>
                      </a:r>
                    </a:p>
                    <a:p>
                      <a:r>
                        <a:rPr lang="en-IN" dirty="0" err="1" smtClean="0"/>
                        <a:t>incomingByte</a:t>
                      </a:r>
                      <a:r>
                        <a:rPr lang="en-IN" dirty="0" smtClean="0"/>
                        <a:t>='*';</a:t>
                      </a:r>
                    </a:p>
                    <a:p>
                      <a:r>
                        <a:rPr lang="en-IN" dirty="0" smtClean="0"/>
                        <a:t>break;</a:t>
                      </a:r>
                    </a:p>
                    <a:p>
                      <a:r>
                        <a:rPr lang="en-IN" dirty="0" smtClean="0"/>
                        <a:t>case 'L': //control for left</a:t>
                      </a:r>
                    </a:p>
                    <a:p>
                      <a:r>
                        <a:rPr lang="en-IN" dirty="0" err="1" smtClean="0"/>
                        <a:t>analogWrite</a:t>
                      </a:r>
                      <a:r>
                        <a:rPr lang="en-IN" dirty="0" smtClean="0"/>
                        <a:t>(</a:t>
                      </a:r>
                      <a:r>
                        <a:rPr lang="en-IN" dirty="0" err="1" smtClean="0"/>
                        <a:t>r_motor_n</a:t>
                      </a:r>
                      <a:r>
                        <a:rPr lang="en-IN" dirty="0" smtClean="0"/>
                        <a:t>, LOW); </a:t>
                      </a:r>
                    </a:p>
                    <a:p>
                      <a:r>
                        <a:rPr lang="en-IN" dirty="0" err="1" smtClean="0"/>
                        <a:t>digitalWrite</a:t>
                      </a:r>
                      <a:r>
                        <a:rPr lang="en-IN" dirty="0" smtClean="0"/>
                        <a:t>(</a:t>
                      </a:r>
                      <a:r>
                        <a:rPr lang="en-IN" dirty="0" err="1" smtClean="0"/>
                        <a:t>r_motor_p</a:t>
                      </a:r>
                      <a:r>
                        <a:rPr lang="en-IN" dirty="0" smtClean="0"/>
                        <a:t>, speedy);</a:t>
                      </a:r>
                    </a:p>
                    <a:p>
                      <a:r>
                        <a:rPr lang="en-IN" dirty="0" err="1" smtClean="0"/>
                        <a:t>analogWrite</a:t>
                      </a:r>
                      <a:r>
                        <a:rPr lang="en-IN" dirty="0" smtClean="0"/>
                        <a:t>(</a:t>
                      </a:r>
                      <a:r>
                        <a:rPr lang="en-IN" dirty="0" err="1" smtClean="0"/>
                        <a:t>l_motor_p</a:t>
                      </a:r>
                      <a:r>
                        <a:rPr lang="en-IN" dirty="0" smtClean="0"/>
                        <a:t>, LOW);</a:t>
                      </a:r>
                    </a:p>
                    <a:p>
                      <a:r>
                        <a:rPr lang="en-IN" dirty="0" err="1" smtClean="0"/>
                        <a:t>digitalWrite</a:t>
                      </a:r>
                      <a:r>
                        <a:rPr lang="en-IN" dirty="0" smtClean="0"/>
                        <a:t>(</a:t>
                      </a:r>
                      <a:r>
                        <a:rPr lang="en-IN" dirty="0" err="1" smtClean="0"/>
                        <a:t>l_motor_n</a:t>
                      </a:r>
                      <a:r>
                        <a:rPr lang="en-IN" dirty="0" smtClean="0"/>
                        <a:t>, speedy);</a:t>
                      </a:r>
                    </a:p>
                  </a:txBody>
                  <a:tcPr/>
                </a:tc>
                <a:tc>
                  <a:txBody>
                    <a:bodyPr/>
                    <a:lstStyle/>
                    <a:p>
                      <a:r>
                        <a:rPr lang="en-IN" dirty="0" smtClean="0"/>
                        <a:t>Serial.println("right");</a:t>
                      </a:r>
                    </a:p>
                    <a:p>
                      <a:r>
                        <a:rPr lang="en-IN" dirty="0" err="1" smtClean="0"/>
                        <a:t>incomingByte</a:t>
                      </a:r>
                      <a:r>
                        <a:rPr lang="en-IN" dirty="0" smtClean="0"/>
                        <a:t>='*';</a:t>
                      </a:r>
                    </a:p>
                    <a:p>
                      <a:r>
                        <a:rPr lang="en-IN" dirty="0" smtClean="0"/>
                        <a:t>break;</a:t>
                      </a:r>
                    </a:p>
                    <a:p>
                      <a:r>
                        <a:rPr lang="en-IN" dirty="0" smtClean="0"/>
                        <a:t>case 'F': //control for forward</a:t>
                      </a:r>
                    </a:p>
                    <a:p>
                      <a:r>
                        <a:rPr lang="en-IN" dirty="0" err="1" smtClean="0"/>
                        <a:t>analogWrite</a:t>
                      </a:r>
                      <a:r>
                        <a:rPr lang="en-IN" dirty="0" smtClean="0"/>
                        <a:t>(</a:t>
                      </a:r>
                      <a:r>
                        <a:rPr lang="en-IN" dirty="0" err="1" smtClean="0"/>
                        <a:t>r_motor_n</a:t>
                      </a:r>
                      <a:r>
                        <a:rPr lang="en-IN" dirty="0" smtClean="0"/>
                        <a:t>, speedy); </a:t>
                      </a:r>
                    </a:p>
                    <a:p>
                      <a:r>
                        <a:rPr lang="en-IN" dirty="0" err="1" smtClean="0"/>
                        <a:t>digitalWrite</a:t>
                      </a:r>
                      <a:r>
                        <a:rPr lang="en-IN" dirty="0" smtClean="0"/>
                        <a:t>(</a:t>
                      </a:r>
                      <a:r>
                        <a:rPr lang="en-IN" dirty="0" err="1" smtClean="0"/>
                        <a:t>r_motor_p</a:t>
                      </a:r>
                      <a:r>
                        <a:rPr lang="en-IN" dirty="0" smtClean="0"/>
                        <a:t>, LOW);</a:t>
                      </a:r>
                    </a:p>
                    <a:p>
                      <a:r>
                        <a:rPr lang="en-IN" dirty="0" err="1" smtClean="0"/>
                        <a:t>analogWrite</a:t>
                      </a:r>
                      <a:r>
                        <a:rPr lang="en-IN" dirty="0" smtClean="0"/>
                        <a:t>(</a:t>
                      </a:r>
                      <a:r>
                        <a:rPr lang="en-IN" dirty="0" err="1" smtClean="0"/>
                        <a:t>l_motor_p</a:t>
                      </a:r>
                      <a:r>
                        <a:rPr lang="en-IN" dirty="0" smtClean="0"/>
                        <a:t>, LOW);</a:t>
                      </a:r>
                    </a:p>
                    <a:p>
                      <a:r>
                        <a:rPr lang="en-IN" dirty="0" err="1" smtClean="0"/>
                        <a:t>digitalWrite</a:t>
                      </a:r>
                      <a:r>
                        <a:rPr lang="en-IN" dirty="0" smtClean="0"/>
                        <a:t>(</a:t>
                      </a:r>
                      <a:r>
                        <a:rPr lang="en-IN" dirty="0" err="1" smtClean="0"/>
                        <a:t>l_motor_n</a:t>
                      </a:r>
                      <a:r>
                        <a:rPr lang="en-IN" dirty="0" smtClean="0"/>
                        <a:t>, speedy);</a:t>
                      </a:r>
                    </a:p>
                    <a:p>
                      <a:r>
                        <a:rPr lang="en-IN" dirty="0" smtClean="0"/>
                        <a:t>Serial.println("right");</a:t>
                      </a:r>
                    </a:p>
                    <a:p>
                      <a:r>
                        <a:rPr lang="en-IN" dirty="0" err="1" smtClean="0"/>
                        <a:t>incomingByte</a:t>
                      </a:r>
                      <a:r>
                        <a:rPr lang="en-IN" dirty="0" smtClean="0"/>
                        <a:t>='*';</a:t>
                      </a:r>
                    </a:p>
                    <a:p>
                      <a:r>
                        <a:rPr lang="en-IN" dirty="0" smtClean="0"/>
                        <a:t>break;</a:t>
                      </a:r>
                      <a:endParaRPr lang="en-IN" dirty="0" smtClean="0"/>
                    </a:p>
                    <a:p>
                      <a:r>
                        <a:rPr lang="en-IN" dirty="0" smtClean="0"/>
                        <a:t>break;</a:t>
                      </a:r>
                    </a:p>
                    <a:p>
                      <a:r>
                        <a:rPr lang="en-IN" dirty="0" smtClean="0"/>
                        <a:t>delay(5000);</a:t>
                      </a:r>
                    </a:p>
                    <a:p>
                      <a:r>
                        <a:rPr lang="en-IN" dirty="0" smtClean="0"/>
                        <a:t>}</a:t>
                      </a:r>
                    </a:p>
                    <a:p>
                      <a:r>
                        <a:rPr lang="en-IN" dirty="0" smtClean="0"/>
                        <a:t>}</a:t>
                      </a:r>
                    </a:p>
                    <a:p>
                      <a:endParaRPr lang="en-IN" dirty="0" smtClean="0"/>
                    </a:p>
                    <a:p>
                      <a:endParaRPr lang="en-IN" dirty="0" smtClean="0"/>
                    </a:p>
                    <a:p>
                      <a:endParaRPr lang="en-IN" dirty="0"/>
                    </a:p>
                  </a:txBody>
                  <a:tcPr/>
                </a:tc>
              </a:tr>
            </a:tbl>
          </a:graphicData>
        </a:graphic>
      </p:graphicFrame>
    </p:spTree>
    <p:extLst>
      <p:ext uri="{BB962C8B-B14F-4D97-AF65-F5344CB8AC3E}">
        <p14:creationId xmlns:p14="http://schemas.microsoft.com/office/powerpoint/2010/main" val="246720170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33</TotalTime>
  <Words>615</Words>
  <Application>Microsoft Office PowerPoint</Application>
  <PresentationFormat>Widescreen</PresentationFormat>
  <Paragraphs>123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Rounded MT Bold</vt:lpstr>
      <vt:lpstr>Century Gothic</vt:lpstr>
      <vt:lpstr>Wingdings 3</vt:lpstr>
      <vt:lpstr>Wisp</vt:lpstr>
      <vt:lpstr> SMART FLOOR CLEANER</vt:lpstr>
      <vt:lpstr>PowerPoint Presentation</vt:lpstr>
      <vt:lpstr>PowerPoint Presentation</vt:lpstr>
      <vt:lpstr>PowerPoint Presentation</vt:lpstr>
      <vt:lpstr>PowerPoint Presentation</vt:lpstr>
      <vt:lpstr>PowerPoint Presentation</vt:lpstr>
      <vt:lpstr>CODE</vt:lpstr>
      <vt:lpstr>PowerPoint Presentation</vt:lpstr>
      <vt:lpstr>PowerPoint Presentation</vt:lpstr>
      <vt:lpstr>MEMBERS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FLOOR CLEANER</dc:title>
  <dc:creator>Windows User</dc:creator>
  <cp:lastModifiedBy>Windows User</cp:lastModifiedBy>
  <cp:revision>4</cp:revision>
  <dcterms:created xsi:type="dcterms:W3CDTF">2019-05-10T05:52:18Z</dcterms:created>
  <dcterms:modified xsi:type="dcterms:W3CDTF">2019-05-10T06:25:56Z</dcterms:modified>
</cp:coreProperties>
</file>