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4D68-6A9F-4419-ACD9-B015C2885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77BAE-F27A-4886-BF51-93B80DFE6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8D449-3E50-4CF5-B23E-0435420D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61A-38F8-4E28-B95C-F3C2710910C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D7322-55A5-4089-A5F8-5C2B8B69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0E015-B180-451C-89DC-584F348B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80BE-00C4-4E54-AA42-6B6A53D9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3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59B4-5E5E-491E-9323-7C109A4D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AC35A-A805-4C4C-834D-A4735A35C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2C006-EBA0-44A9-A6EC-B5BEC516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61A-38F8-4E28-B95C-F3C2710910C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DB9CA-7CCF-4668-982E-4287C3EE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E74B2-15B0-4D72-B62F-70E8FABC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80BE-00C4-4E54-AA42-6B6A53D9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0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7EDE5-D8CC-4A80-8ED5-18FFD318B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DE30C-ED17-4FDC-BBC2-D484F76EF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4A104-79D3-468F-8D95-F4DFB4F8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61A-38F8-4E28-B95C-F3C2710910C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96B57-CF07-4A65-8095-CCDBEE2B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9104-DBF5-45D8-9767-271CE4E0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80BE-00C4-4E54-AA42-6B6A53D9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6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71ED-1B59-4D8D-BE78-A344C283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3DAD4-3856-46E0-99E2-4F9AC24F0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48B90-126E-423E-8C36-AB004EA2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61A-38F8-4E28-B95C-F3C2710910C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4EFAB-E7C2-4D9F-9466-3674E779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4A779-C8E7-46AF-9F6A-FB9AA3F5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80BE-00C4-4E54-AA42-6B6A53D9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49F7-E81F-4342-91C9-28FB31FDB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79B51-A080-4BC5-8E53-40B2FA7B6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F76CC-7B1A-4C6C-B464-78D28CBC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61A-38F8-4E28-B95C-F3C2710910C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5588-A508-434A-9C76-E4106C8D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1F0D2-7C32-473B-AAB1-7E08802A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80BE-00C4-4E54-AA42-6B6A53D9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8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2EB1-A0AD-41A2-BEB2-036DC82C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60A89-72C7-453D-A706-82C08C8F2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DB9C0-C9F7-4D1E-BCC5-312F24BBA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85D74-857E-46A3-A46F-1E009AEF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61A-38F8-4E28-B95C-F3C2710910C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7C64C-C717-4853-A734-ABDC6BEE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90D8D-2971-437E-880B-B5C17DF5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80BE-00C4-4E54-AA42-6B6A53D9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0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AA67-366C-45C7-9F02-44F057AB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D7E33-F4E0-4FA6-A8D9-7F2BEE0B1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1DBF3-A70E-4D21-8F1B-E1BB84746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F2CAA-FF8A-4810-8099-89B38DC3A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BB206-26E9-4376-89BE-4EA332487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CE128-7C2E-4796-B2AE-29BE497B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61A-38F8-4E28-B95C-F3C2710910C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7A29C-63E6-4D24-96B7-095F8D99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9B8F56-3F7D-402E-9E38-6A203062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80BE-00C4-4E54-AA42-6B6A53D9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9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CBCD-D3FC-49DB-8FAF-E2998C85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4515A-2C5C-4249-91F0-2793C322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61A-38F8-4E28-B95C-F3C2710910C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07506-EE95-4169-B80D-98337B7F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6198C-D10E-4454-AF49-1620CF7B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80BE-00C4-4E54-AA42-6B6A53D9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7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F0630-1C47-4E83-B364-7586AC5D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61A-38F8-4E28-B95C-F3C2710910C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6AA97-0896-42B7-8E59-C03BAAE2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2717C-9B73-4EA2-8283-69B7073D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80BE-00C4-4E54-AA42-6B6A53D9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6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0C58-FC45-42DD-B858-47E784E1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CB789-4105-443F-B026-AE0B63F96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83E77-EE21-4AB8-9ADF-71A8C1152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801AF-BD18-49E3-A9A4-76620867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61A-38F8-4E28-B95C-F3C2710910C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EE984-EE47-495B-8918-95CF93BF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1823D-1D55-4ABD-ABB8-E4EEB147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80BE-00C4-4E54-AA42-6B6A53D9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F6AF-9E00-4CE4-8C59-6847EDE8E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D412F-B888-4E03-A8A3-5F1C132A7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579FF-D851-4724-94B6-708E2BE18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DAF13-ADCF-43FE-ADBB-3C4B91BB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61A-38F8-4E28-B95C-F3C2710910C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BBF56-8C04-4FFF-8A4D-65F908B4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8B1E6-5BE1-48F1-82D1-254801DC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80BE-00C4-4E54-AA42-6B6A53D9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9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0920E-8A3B-447E-8288-C4A6EADD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30F13-4022-41DD-A8FF-ECA574105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8DC34-2F9B-4B9B-BBE1-EE1D87C5C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661A-38F8-4E28-B95C-F3C2710910C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9B4B6-8675-44E9-BBB4-1A2F68D0C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38F26-7CD3-4A93-9CEB-43C3E60DB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80BE-00C4-4E54-AA42-6B6A53D9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1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ntario" TargetMode="External"/><Relationship Id="rId2" Type="http://schemas.openxmlformats.org/officeDocument/2006/relationships/hyperlink" Target="https://en.wikipedia.org/wiki/Provinces_and_territories_of_Canad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1737-5EB3-4309-981C-921C8753F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505439"/>
          </a:xfrm>
        </p:spPr>
        <p:txBody>
          <a:bodyPr>
            <a:normAutofit/>
          </a:bodyPr>
          <a:lstStyle/>
          <a:p>
            <a:br>
              <a:rPr lang="en-US" b="1" dirty="0"/>
            </a:b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45320-EA42-45B9-84CB-EEBCFA170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87398"/>
            <a:ext cx="9144000" cy="3570402"/>
          </a:xfrm>
        </p:spPr>
        <p:txBody>
          <a:bodyPr/>
          <a:lstStyle/>
          <a:p>
            <a:r>
              <a:rPr lang="en-US" b="1" dirty="0"/>
              <a:t>Capstone Project to explore Toronto venues by Vegetarian/vegan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3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C6B0-215B-48F4-8445-CCC54028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FC330-5318-4755-B397-4093F3478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  <a:p>
            <a:r>
              <a:rPr lang="en-US" b="1" dirty="0"/>
              <a:t>Data source and cleaning</a:t>
            </a:r>
            <a:endParaRPr lang="en-US" dirty="0"/>
          </a:p>
          <a:p>
            <a:r>
              <a:rPr lang="en-US" b="1" dirty="0"/>
              <a:t>Result</a:t>
            </a:r>
            <a:endParaRPr lang="en-US" dirty="0"/>
          </a:p>
          <a:p>
            <a:r>
              <a:rPr lang="en-US" b="1" dirty="0"/>
              <a:t>Discussion</a:t>
            </a:r>
          </a:p>
          <a:p>
            <a:r>
              <a:rPr lang="en-US" b="1" dirty="0"/>
              <a:t>Conclusion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4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8443-2187-4990-A2F7-CD902D34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8F8A9-7613-44E8-A6FA-B4FDC1B60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Toronto is the capital city of the </a:t>
            </a:r>
            <a:r>
              <a:rPr lang="en-US" dirty="0">
                <a:hlinkClick r:id="rId2" tooltip="Provinces and territories of Canada"/>
              </a:rPr>
              <a:t>Canadian province</a:t>
            </a:r>
            <a:r>
              <a:rPr lang="en-US" dirty="0"/>
              <a:t> of </a:t>
            </a:r>
            <a:r>
              <a:rPr lang="en-US" dirty="0">
                <a:hlinkClick r:id="rId3" tooltip="Ontario"/>
              </a:rPr>
              <a:t>Ontario</a:t>
            </a:r>
            <a:endParaRPr lang="en-US" dirty="0"/>
          </a:p>
          <a:p>
            <a:r>
              <a:rPr lang="en-US" dirty="0"/>
              <a:t>Toronto is the leading tourism destination in Canada. In 2018, Toronto welcomed over 27.5 million visitors. </a:t>
            </a:r>
          </a:p>
          <a:p>
            <a:r>
              <a:rPr lang="en-US" dirty="0"/>
              <a:t>. Total hotel nights sold reached 6.4 million. $6.5 billion dollars in visitor spending.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5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39A56-021D-435D-983B-E521740B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Vegetarian and vegan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95C98-3123-42B3-8FD7-B0DB58CDA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Vegetarian and vegan dietary practices vary among countries</a:t>
            </a:r>
          </a:p>
          <a:p>
            <a:r>
              <a:rPr lang="en-US" dirty="0"/>
              <a:t>Some surveys predict by 2025 25% of world population opt for vegetarian/vegan food.</a:t>
            </a:r>
          </a:p>
          <a:p>
            <a:r>
              <a:rPr lang="en-US" dirty="0"/>
              <a:t>However, finding vegetarian/Vegan food option is one of the challenges for vegetarian/vegan tourist</a:t>
            </a:r>
          </a:p>
        </p:txBody>
      </p:sp>
    </p:spTree>
    <p:extLst>
      <p:ext uri="{BB962C8B-B14F-4D97-AF65-F5344CB8AC3E}">
        <p14:creationId xmlns:p14="http://schemas.microsoft.com/office/powerpoint/2010/main" val="29949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FE0E-E007-47DD-86DB-5D23EA79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 and cleaning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F55D0-0303-4ABE-B191-3804F4DD4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Using Beautiful Soup Scraping List of Postal Codes of Given Wikipedia Page (Name and postal code)</a:t>
            </a:r>
          </a:p>
          <a:p>
            <a:r>
              <a:rPr lang="en-US" dirty="0"/>
              <a:t>Regression method to learn and predict number of the Vegetarian /vegan restaurant in a neighborhood by providing the venues information of Toronto City</a:t>
            </a:r>
          </a:p>
          <a:p>
            <a:r>
              <a:rPr lang="en-US" dirty="0"/>
              <a:t>Venues information is discovered from Foursquare API.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C498-1223-4AD8-BA1F-FEDE0D5C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 and cleaning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499A9-2699-4B60-9845-05E3393CC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Grouped category of restaurant per neighborhood and plotted graph by category to explore each category restaurant and then grouped to per vegetarian/vegan category to see predicted business option for vegetarian/vegan venue.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41A8B-1672-47D4-9F91-175997E4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Result</a:t>
            </a:r>
            <a:br>
              <a:rPr lang="en-US" sz="4400">
                <a:solidFill>
                  <a:schemeClr val="bg1"/>
                </a:solidFill>
              </a:rPr>
            </a:br>
            <a:endParaRPr lang="en-US" sz="440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488BA0-BAD0-4DD3-9548-74111FA92EE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4159" b="-3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4C748-7B0A-470D-B563-6BA03C4DE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As per graphical representation it is observed that Coffee shop are in highest number across the city and vegetarian/vegan restaurant is in top 30 of the list. However, with less than 50 in total number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45744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129-B669-44A9-A3EB-F26C8171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 and conclusion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BF803-C760-4A10-8461-309D0D8CD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It is observed that in each neighborhood there are only 1-2 venues which are vegetarian/vegan. </a:t>
            </a:r>
            <a:r>
              <a:rPr lang="en-US"/>
              <a:t>This represents great opportunity for new business of vegetarian/vegan restaurant or to include it in as one of the option in existing restaurant to improve business 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B61CBB-AB94-4CB0-A368-1C50D4D1DC6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31681" r="53718" b="17949"/>
          <a:stretch/>
        </p:blipFill>
        <p:spPr bwMode="auto">
          <a:xfrm>
            <a:off x="5183188" y="1534975"/>
            <a:ext cx="6172200" cy="37785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261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  </vt:lpstr>
      <vt:lpstr>Content</vt:lpstr>
      <vt:lpstr>Introduction </vt:lpstr>
      <vt:lpstr>Vegetarian and vegan</vt:lpstr>
      <vt:lpstr>Data source and cleaning </vt:lpstr>
      <vt:lpstr>Data source and cleaning </vt:lpstr>
      <vt:lpstr>Result </vt:lpstr>
      <vt:lpstr>Discussion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  </dc:title>
  <dc:creator>shravana markodu</dc:creator>
  <cp:lastModifiedBy>shravana markodu</cp:lastModifiedBy>
  <cp:revision>2</cp:revision>
  <dcterms:created xsi:type="dcterms:W3CDTF">2020-08-09T15:59:06Z</dcterms:created>
  <dcterms:modified xsi:type="dcterms:W3CDTF">2020-08-09T15:59:56Z</dcterms:modified>
</cp:coreProperties>
</file>