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Pawar" userId="02e0aed91eb8d342" providerId="LiveId" clId="{D4DCBC46-58C9-4738-8849-7EB333AB9082}"/>
    <pc:docChg chg="modSld">
      <pc:chgData name="Shravani Pawar" userId="02e0aed91eb8d342" providerId="LiveId" clId="{D4DCBC46-58C9-4738-8849-7EB333AB9082}" dt="2025-02-28T06:07:40.119" v="157" actId="20577"/>
      <pc:docMkLst>
        <pc:docMk/>
      </pc:docMkLst>
      <pc:sldChg chg="modSp mod">
        <pc:chgData name="Shravani Pawar" userId="02e0aed91eb8d342" providerId="LiveId" clId="{D4DCBC46-58C9-4738-8849-7EB333AB9082}" dt="2025-02-28T05:51:50.958" v="27" actId="20577"/>
        <pc:sldMkLst>
          <pc:docMk/>
          <pc:sldMk cId="1828212127" sldId="256"/>
        </pc:sldMkLst>
        <pc:spChg chg="mod">
          <ac:chgData name="Shravani Pawar" userId="02e0aed91eb8d342" providerId="LiveId" clId="{D4DCBC46-58C9-4738-8849-7EB333AB9082}" dt="2025-02-28T05:51:50.958" v="27" actId="20577"/>
          <ac:spMkLst>
            <pc:docMk/>
            <pc:sldMk cId="1828212127" sldId="256"/>
            <ac:spMk id="2" creationId="{6C0C5CA1-0E8A-C74B-36FD-3F17FD529317}"/>
          </ac:spMkLst>
        </pc:spChg>
      </pc:sldChg>
      <pc:sldChg chg="modSp mod">
        <pc:chgData name="Shravani Pawar" userId="02e0aed91eb8d342" providerId="LiveId" clId="{D4DCBC46-58C9-4738-8849-7EB333AB9082}" dt="2025-02-28T05:52:28.531" v="30" actId="20577"/>
        <pc:sldMkLst>
          <pc:docMk/>
          <pc:sldMk cId="826305976" sldId="260"/>
        </pc:sldMkLst>
        <pc:spChg chg="mod">
          <ac:chgData name="Shravani Pawar" userId="02e0aed91eb8d342" providerId="LiveId" clId="{D4DCBC46-58C9-4738-8849-7EB333AB9082}" dt="2025-02-28T05:52:28.531" v="30" actId="20577"/>
          <ac:spMkLst>
            <pc:docMk/>
            <pc:sldMk cId="826305976" sldId="260"/>
            <ac:spMk id="3" creationId="{5F1780C7-2299-5016-A63E-BE4CA3134172}"/>
          </ac:spMkLst>
        </pc:spChg>
      </pc:sldChg>
      <pc:sldChg chg="addSp modSp mod">
        <pc:chgData name="Shravani Pawar" userId="02e0aed91eb8d342" providerId="LiveId" clId="{D4DCBC46-58C9-4738-8849-7EB333AB9082}" dt="2025-02-28T06:07:40.119" v="157" actId="20577"/>
        <pc:sldMkLst>
          <pc:docMk/>
          <pc:sldMk cId="3029884656" sldId="261"/>
        </pc:sldMkLst>
        <pc:spChg chg="mod">
          <ac:chgData name="Shravani Pawar" userId="02e0aed91eb8d342" providerId="LiveId" clId="{D4DCBC46-58C9-4738-8849-7EB333AB9082}" dt="2025-02-28T06:07:40.119" v="157" actId="20577"/>
          <ac:spMkLst>
            <pc:docMk/>
            <pc:sldMk cId="3029884656" sldId="261"/>
            <ac:spMk id="3" creationId="{7FFFD8EA-52C8-9020-B308-B0B8AE1D308D}"/>
          </ac:spMkLst>
        </pc:spChg>
        <pc:picChg chg="add mod">
          <ac:chgData name="Shravani Pawar" userId="02e0aed91eb8d342" providerId="LiveId" clId="{D4DCBC46-58C9-4738-8849-7EB333AB9082}" dt="2025-02-28T06:07:33.189" v="154" actId="14100"/>
          <ac:picMkLst>
            <pc:docMk/>
            <pc:sldMk cId="3029884656" sldId="261"/>
            <ac:picMk id="5" creationId="{C9871C6A-783B-481D-470D-AFA97E4F70EA}"/>
          </ac:picMkLst>
        </pc:picChg>
        <pc:picChg chg="add mod">
          <ac:chgData name="Shravani Pawar" userId="02e0aed91eb8d342" providerId="LiveId" clId="{D4DCBC46-58C9-4738-8849-7EB333AB9082}" dt="2025-02-28T06:07:29.311" v="153" actId="14100"/>
          <ac:picMkLst>
            <pc:docMk/>
            <pc:sldMk cId="3029884656" sldId="261"/>
            <ac:picMk id="7" creationId="{E5801E19-6A14-924D-8E3D-BC164D978076}"/>
          </ac:picMkLst>
        </pc:picChg>
        <pc:picChg chg="add mod">
          <ac:chgData name="Shravani Pawar" userId="02e0aed91eb8d342" providerId="LiveId" clId="{D4DCBC46-58C9-4738-8849-7EB333AB9082}" dt="2025-02-28T06:06:56.202" v="145" actId="1076"/>
          <ac:picMkLst>
            <pc:docMk/>
            <pc:sldMk cId="3029884656" sldId="261"/>
            <ac:picMk id="9" creationId="{DE70D671-F3AA-D00D-009C-899E8463A15D}"/>
          </ac:picMkLst>
        </pc:picChg>
        <pc:picChg chg="add mod">
          <ac:chgData name="Shravani Pawar" userId="02e0aed91eb8d342" providerId="LiveId" clId="{D4DCBC46-58C9-4738-8849-7EB333AB9082}" dt="2025-02-28T06:07:04.328" v="147" actId="14100"/>
          <ac:picMkLst>
            <pc:docMk/>
            <pc:sldMk cId="3029884656" sldId="261"/>
            <ac:picMk id="11" creationId="{440D5E6B-DC25-25F7-A49A-DA988BA54F54}"/>
          </ac:picMkLst>
        </pc:picChg>
      </pc:sldChg>
      <pc:sldChg chg="modSp mod">
        <pc:chgData name="Shravani Pawar" userId="02e0aed91eb8d342" providerId="LiveId" clId="{D4DCBC46-58C9-4738-8849-7EB333AB9082}" dt="2025-02-28T05:56:41.699" v="94" actId="20577"/>
        <pc:sldMkLst>
          <pc:docMk/>
          <pc:sldMk cId="3803495408" sldId="263"/>
        </pc:sldMkLst>
        <pc:spChg chg="mod">
          <ac:chgData name="Shravani Pawar" userId="02e0aed91eb8d342" providerId="LiveId" clId="{D4DCBC46-58C9-4738-8849-7EB333AB9082}" dt="2025-02-28T05:56:41.699" v="94" actId="20577"/>
          <ac:spMkLst>
            <pc:docMk/>
            <pc:sldMk cId="3803495408" sldId="263"/>
            <ac:spMk id="3" creationId="{6274C215-EAE5-4AD3-8450-F250670118C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71C3-5E21-4EBF-9DE1-E7CFA440E340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52865-331E-499D-90CE-4F851384C6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43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52865-331E-499D-90CE-4F851384C6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22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CA1-0E8A-C74B-36FD-3F17FD529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File Comparison &amp; Card List Task Submission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57B38-1480-5C98-A7D3-9417DE9C1C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Shravani Pawar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21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8E6-9CEB-F7AE-F221-889C7DC5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6BA8F-2D48-B299-1AAE-1163DD396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2424154"/>
            <a:ext cx="5223674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responsive React application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Comparison Feature (CSV/JSON)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 List with Expandable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sz="1600" b="1" dirty="0"/>
              <a:t>Technology Stack</a:t>
            </a:r>
            <a:r>
              <a:rPr lang="en-IN" sz="1600" dirty="0"/>
              <a:t>: React.js, Tailwind CSS, Axios, </a:t>
            </a:r>
            <a:r>
              <a:rPr lang="en-IN" sz="1600" dirty="0" err="1"/>
              <a:t>Papaparse</a:t>
            </a: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5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34C9-96EF-57D0-FB46-7ADA1EA0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Implemented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20522-1445-786F-A455-32C69C8D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File Comparison Feature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Upload two CSV/JSON files.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data and highlight differences.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 results in a structured UI.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Card List with Expandable Details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Fetch card data from an API.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 summary with "Info" button.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Expandable section for full details.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Works across desktop, tablet, and mobile.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18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6C6F-44F4-B25E-9AEE-09EBCA5A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Libraries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345AD-7905-08C7-88D4-523A1400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React.js</a:t>
            </a:r>
            <a:r>
              <a:rPr lang="en-IN" dirty="0"/>
              <a:t> - Core frontend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Tailwind CSS</a:t>
            </a:r>
            <a:r>
              <a:rPr lang="en-IN" dirty="0"/>
              <a:t> - Styling and responsiveness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Axios</a:t>
            </a:r>
            <a:r>
              <a:rPr lang="en-IN" dirty="0"/>
              <a:t> - API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Papaparse</a:t>
            </a:r>
            <a:r>
              <a:rPr lang="en-IN" dirty="0"/>
              <a:t> - CSV file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 &amp; GitHub</a:t>
            </a:r>
            <a:r>
              <a:rPr lang="en-IN" dirty="0"/>
              <a:t> - Version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21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35F-B65D-8250-90C3-C7759A24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Code Structure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80C7-2299-5016-A63E-BE4CA313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App.jsx</a:t>
            </a:r>
            <a:r>
              <a:rPr lang="en-US" dirty="0"/>
              <a:t> - Main entry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FileComparison.jsx</a:t>
            </a:r>
            <a:r>
              <a:rPr lang="en-US" dirty="0"/>
              <a:t> - Handles file uploads and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CardList.jsx</a:t>
            </a:r>
            <a:r>
              <a:rPr lang="en-US" dirty="0"/>
              <a:t> - Fetches and displays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index.css</a:t>
            </a:r>
            <a:r>
              <a:rPr lang="en-US" dirty="0"/>
              <a:t> - Styling with Tailwind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59E1-D041-1759-130C-6766C766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 Screenshots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D8EA-52C8-9020-B308-B0B8AE1D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-1951348"/>
            <a:ext cx="7315200" cy="7936096"/>
          </a:xfrm>
        </p:spPr>
        <p:txBody>
          <a:bodyPr/>
          <a:lstStyle/>
          <a:p>
            <a:r>
              <a:rPr lang="en-US" dirty="0"/>
              <a:t>Screenshot of </a:t>
            </a:r>
            <a:r>
              <a:rPr lang="en-US" b="1" dirty="0"/>
              <a:t>File Upload &amp; Comparison:-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Screenshot of </a:t>
            </a:r>
            <a:r>
              <a:rPr lang="en-US" b="1" dirty="0"/>
              <a:t>Card List &amp; Expandable Details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71C6A-783B-481D-470D-AFA97E4F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411" y="873252"/>
            <a:ext cx="2843608" cy="1701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01E19-6A14-924D-8E3D-BC164D97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32" y="836538"/>
            <a:ext cx="3162549" cy="1859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0D671-F3AA-D00D-009C-899E8463A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039" y="4365387"/>
            <a:ext cx="3789428" cy="1701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0D5E6B-DC25-25F7-A49A-DA988BA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104" y="4324540"/>
            <a:ext cx="3162549" cy="170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8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16C6-6947-F7A4-D336-03030F2E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Solutions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04EA-E612-4330-329B-4A084B51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Handling Large CSV Files</a:t>
            </a:r>
            <a:r>
              <a:rPr lang="en-IN" dirty="0"/>
              <a:t> → Used </a:t>
            </a:r>
            <a:r>
              <a:rPr lang="en-IN" dirty="0" err="1"/>
              <a:t>Papaparse</a:t>
            </a:r>
            <a:r>
              <a:rPr lang="en-IN" dirty="0"/>
              <a:t> for efficient parsing.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Error Handling</a:t>
            </a:r>
            <a:r>
              <a:rPr lang="en-IN" dirty="0"/>
              <a:t> → Implemented alerts for invalid files &amp; API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API Integration</a:t>
            </a:r>
            <a:r>
              <a:rPr lang="en-IN" dirty="0"/>
              <a:t> → Used Axios with loading/error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UI Responsiveness</a:t>
            </a:r>
            <a:r>
              <a:rPr lang="en-IN" dirty="0"/>
              <a:t> → Flexbox &amp; Grid with Tailwind CSS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17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C0D-D536-D77B-7019-DBD408B4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Next Steps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215-EAE5-4AD3-8450-F2506701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file comparison &amp; API data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support for Excel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 backend for advanced comparisons.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Thank You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4954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</TotalTime>
  <Words>277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 2</vt:lpstr>
      <vt:lpstr>Frame</vt:lpstr>
      <vt:lpstr>File Comparison &amp; Card List Task Submission </vt:lpstr>
      <vt:lpstr>Project Overview </vt:lpstr>
      <vt:lpstr>Features Implemented </vt:lpstr>
      <vt:lpstr>Tools &amp; Libraries Used </vt:lpstr>
      <vt:lpstr>Code Structure </vt:lpstr>
      <vt:lpstr>Demo Screenshots </vt:lpstr>
      <vt:lpstr>Challenges &amp; Solutions </vt:lpstr>
      <vt:lpstr>Conclusion &amp;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Shravani Pawar</dc:creator>
  <cp:lastModifiedBy>Shravani Pawar</cp:lastModifiedBy>
  <cp:revision>1</cp:revision>
  <dcterms:created xsi:type="dcterms:W3CDTF">2025-02-27T12:02:48Z</dcterms:created>
  <dcterms:modified xsi:type="dcterms:W3CDTF">2025-02-28T06:07:50Z</dcterms:modified>
</cp:coreProperties>
</file>