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E15AD4-4D05-4410-8BCD-53F7203F3C93}">
  <a:tblStyle styleId="{24E15AD4-4D05-4410-8BCD-53F7203F3C93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2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56" name="Google Shape;56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" name="Google Shape;58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59" name="Google Shape;59;p2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0" name="Google Shape;60;p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63" name="Google Shape;63;p2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2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5" name="Google Shape;135;p12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6" name="Google Shape;136;p12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3" name="Google Shape;93;p6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6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2" name="Google Shape;112;p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9" name="Google Shape;119;p1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39" name="Google Shape;39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" name="Google Shape;41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42" name="Google Shape;42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3" name="Google Shape;43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45" name="Google Shape;45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46" name="Google Shape;46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47" name="Google Shape;47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idx="1" type="subTitle"/>
          </p:nvPr>
        </p:nvSpPr>
        <p:spPr>
          <a:xfrm>
            <a:off x="1647824" y="403178"/>
            <a:ext cx="10125000" cy="26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IN" sz="3200"/>
              <a:t>WEB TECHNOLOGIES(UE19CS204)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IN" sz="3200"/>
              <a:t> PROJECT:ROCK PAPER SCISSORS 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24969" r="28200" t="0"/>
          <a:stretch/>
        </p:blipFill>
        <p:spPr>
          <a:xfrm>
            <a:off x="-2573" y="10"/>
            <a:ext cx="4811317" cy="6857998"/>
          </a:xfrm>
          <a:custGeom>
            <a:rect b="b" l="l" r="r" t="t"/>
            <a:pathLst>
              <a:path extrusionOk="0" h="6857998" w="4811317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177" name="Google Shape;177;p18"/>
          <p:cNvGraphicFramePr/>
          <p:nvPr/>
        </p:nvGraphicFramePr>
        <p:xfrm>
          <a:off x="3978801" y="34286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{24E15AD4-4D05-4410-8BCD-53F7203F3C93}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SHRAVANI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PES2UG19CS381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VISHNU SHRUTHI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PES2UG19CS365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SATHVIK ALLUNDI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PES2UG19CS368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Trebuchet MS"/>
              <a:buNone/>
            </a:pPr>
            <a:r>
              <a:rPr b="1" lang="en-IN">
                <a:solidFill>
                  <a:srgbClr val="F3F3F3"/>
                </a:solidFill>
              </a:rPr>
              <a:t>ABSTRACT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/>
              <a:t>The project is a simple game of rock paper scissors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/>
              <a:t>Rock paper scissors is a game wherein rock beats scissors , paper beats rock and scissors beats paper.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/>
              <a:t>Keeping these rules in mind the player can play with the system to determine who is the winner.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/>
              <a:t>There’s also a bonus round with rock paper scissors spock whose rules are- Bonus- Scissors beats Paper- Paper beats Rock- Rock beats Lizard- Lizard beats Spock- Spock beats Scissors- Scissors beats Lizard- Paper beats Spock- Rock beats Scissors- Lizard beats Paper- Spock beats Rock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Trebuchet MS"/>
              <a:buNone/>
            </a:pPr>
            <a:r>
              <a:rPr lang="en-IN">
                <a:solidFill>
                  <a:srgbClr val="F3F3F3"/>
                </a:solidFill>
              </a:rPr>
              <a:t>Functionalities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Homepage : the page where the game is played with the system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Human choice : you can choose between rock paper and scissors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Bot choice : the computer automatically makes its choice randomly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There is also a scoreboard as well to track the score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colour of the message changes based on your results.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Html is used for the homepage along with css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Javascript is used for the coding to make the game work as well as nodejs , express and mongodb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677335" y="1470153"/>
            <a:ext cx="8596800" cy="24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Black"/>
              <a:buNone/>
            </a:pPr>
            <a:r>
              <a:rPr b="1" i="1" lang="en-IN" sz="5400">
                <a:latin typeface="Arial Black"/>
                <a:ea typeface="Arial Black"/>
                <a:cs typeface="Arial Black"/>
                <a:sym typeface="Arial Black"/>
              </a:rPr>
              <a:t>      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