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elcome\Desktop\Employee_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[Employee_Dataset.xlsx]Sheet3!PivotTable1</c:name>
    <c:fmtId val="4"/>
  </c:pivotSource>
  <c:chart>
    <c:title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Sheet3!$B$3:$B$4</c:f>
              <c:strCache>
                <c:ptCount val="1"/>
                <c:pt idx="0">
                  <c:v>Fixed Term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CatName val="1"/>
            <c:showPercent val="1"/>
            <c:showLeaderLines val="1"/>
          </c:dLbls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Sheet3!$B$5:$B$8</c:f>
              <c:numCache>
                <c:formatCode>General</c:formatCode>
                <c:ptCount val="3"/>
                <c:pt idx="0">
                  <c:v>17</c:v>
                </c:pt>
                <c:pt idx="1">
                  <c:v>17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Permanent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CatName val="1"/>
            <c:showPercent val="1"/>
            <c:showLeaderLines val="1"/>
          </c:dLbls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Sheet3!$C$5:$C$8</c:f>
              <c:numCache>
                <c:formatCode>General</c:formatCode>
                <c:ptCount val="3"/>
                <c:pt idx="0">
                  <c:v>66</c:v>
                </c:pt>
                <c:pt idx="1">
                  <c:v>58</c:v>
                </c:pt>
                <c:pt idx="2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Temporary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CatName val="1"/>
            <c:showPercent val="1"/>
            <c:showLeaderLines val="1"/>
          </c:dLbls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Sheet3!$D$5:$D$8</c:f>
              <c:numCache>
                <c:formatCode>General</c:formatCode>
                <c:ptCount val="3"/>
                <c:pt idx="0">
                  <c:v>12</c:v>
                </c:pt>
                <c:pt idx="1">
                  <c:v>20</c:v>
                </c:pt>
                <c:pt idx="2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(blank)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CatName val="1"/>
            <c:showPercent val="1"/>
            <c:showLeaderLines val="1"/>
          </c:dLbls>
          <c:cat>
            <c:strRef>
              <c:f>Sheet3!$A$5:$A$8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Sheet3!$E$5:$E$8</c:f>
              <c:numCache>
                <c:formatCode>General</c:formatCode>
                <c:ptCount val="3"/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SHRAVANI G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ASUNM1336UNM1336312208777, 312208777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B.COM(GENERAL)</a:t>
            </a:r>
            <a:endParaRPr lang="en-US" sz="2400" dirty="0"/>
          </a:p>
          <a:p>
            <a:r>
              <a:rPr lang="en-US" sz="2400" dirty="0" smtClean="0"/>
              <a:t>COLLEGE: MEENAKSHI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39846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dirty="0" smtClean="0">
                <a:latin typeface="Trebuchet MS"/>
                <a:cs typeface="Trebuchet MS"/>
              </a:rPr>
              <a:t>1.Result Table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1524000"/>
          <a:ext cx="8991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625600"/>
                <a:gridCol w="1498600"/>
                <a:gridCol w="1498600"/>
                <a:gridCol w="1498600"/>
                <a:gridCol w="1498600"/>
              </a:tblGrid>
              <a:tr h="76200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 of FTE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 Labels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 Labels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Permanent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Temporary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(blank)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Grand Total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0" marR="0" marT="0" marB="0" anchor="b"/>
                </a:tc>
              </a:tr>
              <a:tr h="76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0" marR="0" marT="0" marB="0" anchor="b"/>
                </a:tc>
              </a:tr>
              <a:tr h="76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(blank)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/>
                </a:tc>
              </a:tr>
              <a:tr h="76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196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05466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dirty="0" smtClean="0"/>
              <a:t>2.Pie- Chart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3124200" y="1600200"/>
          <a:ext cx="56388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98120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play a vital role in every facet of our lives. In this modern day, all devices are made to collect data and create datasets for advertisers/businesses to personalize their advertisements to consumers.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Analysis Based On Departments, Employee Type And FTE using Excel  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14400" y="2057400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FTE is used </a:t>
            </a:r>
            <a:r>
              <a:rPr lang="en-US" sz="2400" dirty="0" smtClean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allocate employees to departments, depending on each department's workload</a:t>
            </a:r>
            <a:r>
              <a:rPr lang="en-US" sz="2400" dirty="0" smtClean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Management and HR can evaluate projects, job descriptions or really any employment need and assess the number of FTE needed to get the job done.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 smtClean="0"/>
              <a:t>PROJECT</a:t>
            </a:r>
            <a:r>
              <a:rPr lang="en-US" sz="4250" spc="5" dirty="0" smtClean="0"/>
              <a:t> </a:t>
            </a:r>
            <a:r>
              <a:rPr sz="4250" spc="-20" dirty="0" smtClean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685800" y="2187476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solidFill>
                  <a:srgbClr val="0D0D0D"/>
                </a:solidFill>
                <a:latin typeface="TimesNewRomanPS-BoldMT"/>
              </a:rPr>
              <a:t>Employee analysis involves</a:t>
            </a:r>
          </a:p>
          <a:p>
            <a:pPr algn="ctr"/>
            <a:r>
              <a:rPr lang="en-US" sz="2400" dirty="0" smtClean="0">
                <a:solidFill>
                  <a:srgbClr val="0D0D0D"/>
                </a:solidFill>
                <a:latin typeface="TimesNewRomanPS-BoldMT"/>
              </a:rPr>
              <a:t>examining various aspects of the</a:t>
            </a:r>
          </a:p>
          <a:p>
            <a:pPr algn="ctr"/>
            <a:r>
              <a:rPr lang="en-US" sz="2400" dirty="0" smtClean="0">
                <a:solidFill>
                  <a:srgbClr val="0D0D0D"/>
                </a:solidFill>
                <a:latin typeface="TimesNewRomanPS-BoldMT"/>
              </a:rPr>
              <a:t>workforce to gain insights that</a:t>
            </a:r>
          </a:p>
          <a:p>
            <a:pPr algn="ctr"/>
            <a:r>
              <a:rPr lang="en-US" sz="2400" dirty="0" smtClean="0">
                <a:solidFill>
                  <a:srgbClr val="0D0D0D"/>
                </a:solidFill>
                <a:latin typeface="TimesNewRomanPS-BoldMT"/>
              </a:rPr>
              <a:t>can help in decision - making,</a:t>
            </a:r>
          </a:p>
          <a:p>
            <a:pPr algn="ctr"/>
            <a:r>
              <a:rPr lang="en-IN" sz="2400" dirty="0" smtClean="0">
                <a:solidFill>
                  <a:srgbClr val="0D0D0D"/>
                </a:solidFill>
                <a:latin typeface="TimesNewRomanPS-BoldMT"/>
              </a:rPr>
              <a:t>improving efficiency, and</a:t>
            </a:r>
          </a:p>
          <a:p>
            <a:pPr algn="ctr"/>
            <a:r>
              <a:rPr lang="en-IN" sz="2400" dirty="0" smtClean="0">
                <a:solidFill>
                  <a:srgbClr val="0D0D0D"/>
                </a:solidFill>
                <a:latin typeface="TimesNewRomanPS-BoldMT"/>
              </a:rPr>
              <a:t>enhancing employee satisfaction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21336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latin typeface="ArialMT"/>
              </a:rPr>
              <a:t>● </a:t>
            </a:r>
            <a:r>
              <a:rPr lang="en-IN" dirty="0" smtClean="0">
                <a:latin typeface="TrebuchetMS-Bold"/>
              </a:rPr>
              <a:t>HUMAN RESOURCE DEPARTMENTS</a:t>
            </a:r>
          </a:p>
          <a:p>
            <a:r>
              <a:rPr lang="en-IN" dirty="0" smtClean="0">
                <a:latin typeface="ArialMT"/>
              </a:rPr>
              <a:t>● </a:t>
            </a:r>
            <a:r>
              <a:rPr lang="en-IN" dirty="0" smtClean="0">
                <a:latin typeface="TrebuchetMS-Bold"/>
              </a:rPr>
              <a:t>MANAGEMENT AND LEADERSHIP</a:t>
            </a:r>
          </a:p>
          <a:p>
            <a:r>
              <a:rPr lang="en-IN" dirty="0" smtClean="0">
                <a:latin typeface="ArialMT"/>
              </a:rPr>
              <a:t>● </a:t>
            </a:r>
            <a:r>
              <a:rPr lang="en-IN" dirty="0" smtClean="0">
                <a:latin typeface="TrebuchetMS-Bold"/>
              </a:rPr>
              <a:t>TEAM LEADERS AND SUPERVISORS</a:t>
            </a:r>
          </a:p>
          <a:p>
            <a:r>
              <a:rPr lang="en-IN" dirty="0" smtClean="0">
                <a:latin typeface="ArialMT"/>
              </a:rPr>
              <a:t>● </a:t>
            </a:r>
            <a:r>
              <a:rPr lang="en-IN" dirty="0" smtClean="0">
                <a:latin typeface="TrebuchetMS-Bold"/>
              </a:rPr>
              <a:t>EMPLOYEES</a:t>
            </a:r>
          </a:p>
          <a:p>
            <a:r>
              <a:rPr lang="en-IN" dirty="0" smtClean="0">
                <a:latin typeface="ArialMT"/>
              </a:rPr>
              <a:t>● </a:t>
            </a:r>
            <a:r>
              <a:rPr lang="en-IN" dirty="0" smtClean="0">
                <a:latin typeface="TrebuchetMS-Bold"/>
              </a:rPr>
              <a:t>EXECUTIVE LEADERSHIP</a:t>
            </a:r>
          </a:p>
          <a:p>
            <a:r>
              <a:rPr lang="en-IN" dirty="0" smtClean="0">
                <a:latin typeface="ArialMT"/>
              </a:rPr>
              <a:t>● </a:t>
            </a:r>
            <a:r>
              <a:rPr lang="en-IN" dirty="0" smtClean="0">
                <a:latin typeface="TrebuchetMS-Bold"/>
              </a:rPr>
              <a:t>BUSINESS ANALYSTS</a:t>
            </a:r>
          </a:p>
          <a:p>
            <a:r>
              <a:rPr lang="en-IN" dirty="0" smtClean="0">
                <a:latin typeface="ArialMT"/>
              </a:rPr>
              <a:t>● </a:t>
            </a:r>
            <a:r>
              <a:rPr lang="en-IN" dirty="0" smtClean="0">
                <a:latin typeface="TrebuchetMS-Bold"/>
              </a:rPr>
              <a:t>RECRUITERS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FILTERING- REMOVE VALUES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- SUMMARY OF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latin typeface="Arial-BoldMT"/>
              </a:rPr>
              <a:t>● </a:t>
            </a:r>
            <a:r>
              <a:rPr lang="en-IN" b="1" dirty="0" smtClean="0">
                <a:latin typeface="TimesNewRomanPS-BoldMT"/>
              </a:rPr>
              <a:t>EMPLOYEE DATA SET- NAN MUDHALVAN PORTAL</a:t>
            </a:r>
          </a:p>
          <a:p>
            <a:r>
              <a:rPr lang="en-IN" b="1" dirty="0" smtClean="0">
                <a:latin typeface="Arial-BoldMT"/>
              </a:rPr>
              <a:t>● </a:t>
            </a:r>
            <a:r>
              <a:rPr lang="en-IN" b="1" dirty="0" smtClean="0">
                <a:latin typeface="TimesNewRomanPS-BoldMT"/>
              </a:rPr>
              <a:t>9 FEATURES IN EXCEL:</a:t>
            </a:r>
          </a:p>
          <a:p>
            <a:r>
              <a:rPr lang="en-IN" b="1" dirty="0" smtClean="0">
                <a:latin typeface="TimesNewRomanPS-BoldMT"/>
              </a:rPr>
              <a:t>EMPLOYEE ID- </a:t>
            </a:r>
            <a:r>
              <a:rPr lang="en-IN" dirty="0" smtClean="0">
                <a:latin typeface="TimesNewRomanPSMT"/>
              </a:rPr>
              <a:t>ALPHANUMERIC(TEXT)</a:t>
            </a:r>
          </a:p>
          <a:p>
            <a:r>
              <a:rPr lang="en-IN" b="1" dirty="0" smtClean="0">
                <a:latin typeface="TimesNewRomanPS-BoldMT"/>
              </a:rPr>
              <a:t>NAME- </a:t>
            </a:r>
            <a:r>
              <a:rPr lang="en-IN" dirty="0" smtClean="0">
                <a:latin typeface="TimesNewRomanPSMT"/>
              </a:rPr>
              <a:t>ALPHABETICAL(TEXT)</a:t>
            </a:r>
          </a:p>
          <a:p>
            <a:r>
              <a:rPr lang="en-IN" b="1" dirty="0" smtClean="0">
                <a:latin typeface="TimesNewRomanPS-BoldMT"/>
              </a:rPr>
              <a:t>GENDER- </a:t>
            </a:r>
            <a:r>
              <a:rPr lang="en-IN" dirty="0" smtClean="0">
                <a:latin typeface="TimesNewRomanPSMT"/>
              </a:rPr>
              <a:t>ALPHABETICAL(TEXT)</a:t>
            </a:r>
          </a:p>
          <a:p>
            <a:r>
              <a:rPr lang="en-IN" b="1" dirty="0" smtClean="0">
                <a:latin typeface="TimesNewRomanPS-BoldMT"/>
              </a:rPr>
              <a:t>DEPARTMENT - </a:t>
            </a:r>
            <a:r>
              <a:rPr lang="en-IN" dirty="0" smtClean="0">
                <a:latin typeface="TimesNewRomanPSMT"/>
              </a:rPr>
              <a:t>ALPHABETICAL(TEXT)</a:t>
            </a:r>
          </a:p>
          <a:p>
            <a:r>
              <a:rPr lang="en-IN" b="1" dirty="0" smtClean="0">
                <a:latin typeface="TimesNewRomanPS-BoldMT"/>
              </a:rPr>
              <a:t>SALARY - </a:t>
            </a:r>
            <a:r>
              <a:rPr lang="en-IN" dirty="0" smtClean="0">
                <a:latin typeface="TimesNewRomanPSMT"/>
              </a:rPr>
              <a:t>NUMERICAL</a:t>
            </a:r>
          </a:p>
          <a:p>
            <a:r>
              <a:rPr lang="en-IN" b="1" dirty="0" smtClean="0">
                <a:latin typeface="TimesNewRomanPS-BoldMT"/>
              </a:rPr>
              <a:t>START DATE - </a:t>
            </a:r>
            <a:r>
              <a:rPr lang="en-IN" dirty="0" smtClean="0">
                <a:latin typeface="TimesNewRomanPSMT"/>
              </a:rPr>
              <a:t>ALPHANUMERIC(TEXT)</a:t>
            </a:r>
          </a:p>
          <a:p>
            <a:r>
              <a:rPr lang="en-IN" b="1" dirty="0" smtClean="0">
                <a:latin typeface="TimesNewRomanPS-BoldMT"/>
              </a:rPr>
              <a:t>FTE- </a:t>
            </a:r>
            <a:r>
              <a:rPr lang="en-IN" dirty="0" smtClean="0">
                <a:latin typeface="TimesNewRomanPSMT"/>
              </a:rPr>
              <a:t>NUMERICAL</a:t>
            </a:r>
          </a:p>
          <a:p>
            <a:r>
              <a:rPr lang="en-IN" b="1" dirty="0" smtClean="0">
                <a:latin typeface="TimesNewRomanPS-BoldMT"/>
              </a:rPr>
              <a:t>EMPLOYEE TYPE- </a:t>
            </a:r>
            <a:r>
              <a:rPr lang="en-IN" dirty="0" smtClean="0">
                <a:latin typeface="TimesNewRomanPSMT"/>
              </a:rPr>
              <a:t>ALPHABETICAL(TEXT)</a:t>
            </a:r>
          </a:p>
          <a:p>
            <a:r>
              <a:rPr lang="en-IN" b="1" dirty="0" smtClean="0">
                <a:latin typeface="TimesNewRomanPS-BoldMT"/>
              </a:rPr>
              <a:t>EMPLOYEE LOCATION- </a:t>
            </a:r>
            <a:r>
              <a:rPr lang="en-IN" dirty="0" smtClean="0">
                <a:latin typeface="TimesNewRomanPSMT"/>
              </a:rPr>
              <a:t>ALPHABETICAL(TEXT)</a:t>
            </a:r>
          </a:p>
          <a:p>
            <a:r>
              <a:rPr lang="en-IN" b="1" dirty="0" smtClean="0">
                <a:latin typeface="Arial-BoldMT"/>
              </a:rPr>
              <a:t>● </a:t>
            </a:r>
            <a:r>
              <a:rPr lang="en-IN" b="1" dirty="0" smtClean="0">
                <a:latin typeface="TimesNewRomanPS-BoldMT"/>
              </a:rPr>
              <a:t>3 FEATURES USED:</a:t>
            </a:r>
          </a:p>
          <a:p>
            <a:r>
              <a:rPr lang="en-IN" b="1" dirty="0" smtClean="0">
                <a:latin typeface="TimesNewRomanPS-BoldMT"/>
              </a:rPr>
              <a:t>DEPARTMENT - </a:t>
            </a:r>
            <a:r>
              <a:rPr lang="en-IN" dirty="0" smtClean="0">
                <a:latin typeface="TimesNewRomanPSMT"/>
              </a:rPr>
              <a:t>ALPHABETICAL(TEXT)</a:t>
            </a:r>
          </a:p>
          <a:p>
            <a:r>
              <a:rPr lang="en-IN" b="1" dirty="0" smtClean="0">
                <a:latin typeface="TimesNewRomanPS-BoldMT"/>
              </a:rPr>
              <a:t>FTE- </a:t>
            </a:r>
            <a:r>
              <a:rPr lang="en-IN" dirty="0" smtClean="0">
                <a:latin typeface="TimesNewRomanPSMT"/>
              </a:rPr>
              <a:t>NUMERICAL</a:t>
            </a:r>
          </a:p>
          <a:p>
            <a:r>
              <a:rPr lang="en-IN" b="1" dirty="0" smtClean="0">
                <a:latin typeface="TimesNewRomanPS-BoldMT"/>
              </a:rPr>
              <a:t>EMPLOYEE TYPE- </a:t>
            </a:r>
            <a:r>
              <a:rPr lang="en-IN" dirty="0" smtClean="0">
                <a:latin typeface="TimesNewRomanPSMT"/>
              </a:rPr>
              <a:t>ALPHABETICAL(TEXT)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latin typeface="Arial-BoldMT"/>
              </a:rPr>
              <a:t>● </a:t>
            </a:r>
            <a:r>
              <a:rPr lang="en-IN" dirty="0" smtClean="0">
                <a:latin typeface="TimesNewRomanPS-BoldMT"/>
              </a:rPr>
              <a:t>STEP -1</a:t>
            </a:r>
          </a:p>
          <a:p>
            <a:r>
              <a:rPr lang="en-IN" dirty="0" smtClean="0">
                <a:latin typeface="TimesNewRomanPS-BoldMT"/>
              </a:rPr>
              <a:t>DOWNLOAD THE EMPLOYEE DATASET</a:t>
            </a:r>
          </a:p>
          <a:p>
            <a:r>
              <a:rPr lang="en-US" dirty="0" smtClean="0">
                <a:latin typeface="TimesNewRomanPS-BoldMT"/>
              </a:rPr>
              <a:t>AND OPEN THE EMPLOYEE DATASET IN EXCEL.</a:t>
            </a:r>
          </a:p>
          <a:p>
            <a:r>
              <a:rPr lang="en-IN" dirty="0" smtClean="0">
                <a:latin typeface="Arial-BoldMT"/>
              </a:rPr>
              <a:t>● </a:t>
            </a:r>
            <a:r>
              <a:rPr lang="en-IN" dirty="0" smtClean="0">
                <a:latin typeface="TimesNewRomanPS-BoldMT"/>
              </a:rPr>
              <a:t>STEP -2</a:t>
            </a:r>
          </a:p>
          <a:p>
            <a:r>
              <a:rPr lang="en-US" dirty="0" smtClean="0">
                <a:latin typeface="TimesNewRomanPS-BoldMT"/>
              </a:rPr>
              <a:t>SELECT THE ENTIRE DATA AND CLICK</a:t>
            </a:r>
          </a:p>
          <a:p>
            <a:r>
              <a:rPr lang="en-US" dirty="0" smtClean="0">
                <a:latin typeface="TimesNewRomanPS-BoldMT"/>
              </a:rPr>
              <a:t>ON DATA AND CLICK ON FILTER OPTION.</a:t>
            </a:r>
          </a:p>
          <a:p>
            <a:r>
              <a:rPr lang="en-IN" dirty="0" smtClean="0">
                <a:latin typeface="Arial-BoldMT"/>
              </a:rPr>
              <a:t>● </a:t>
            </a:r>
            <a:r>
              <a:rPr lang="en-IN" dirty="0" smtClean="0">
                <a:latin typeface="TimesNewRomanPS-BoldMT"/>
              </a:rPr>
              <a:t>STEP -3</a:t>
            </a:r>
          </a:p>
          <a:p>
            <a:r>
              <a:rPr lang="en-US" dirty="0" smtClean="0">
                <a:latin typeface="TimesNewRomanPS-BoldMT"/>
              </a:rPr>
              <a:t>FILTER FTP FROM A TO Z ORDER.</a:t>
            </a:r>
          </a:p>
          <a:p>
            <a:r>
              <a:rPr lang="en-IN" dirty="0" smtClean="0">
                <a:latin typeface="Arial-BoldMT"/>
              </a:rPr>
              <a:t>● </a:t>
            </a:r>
            <a:r>
              <a:rPr lang="en-IN" dirty="0" smtClean="0">
                <a:latin typeface="TimesNewRomanPS-BoldMT"/>
              </a:rPr>
              <a:t>STEP -4</a:t>
            </a:r>
          </a:p>
          <a:p>
            <a:r>
              <a:rPr lang="en-US" dirty="0" smtClean="0">
                <a:latin typeface="TimesNewRomanPS-BoldMT"/>
              </a:rPr>
              <a:t>SELECT THE ENTIRE DATA AND CLICK</a:t>
            </a:r>
          </a:p>
          <a:p>
            <a:r>
              <a:rPr lang="en-US" dirty="0" smtClean="0">
                <a:latin typeface="TimesNewRomanPS-BoldMT"/>
              </a:rPr>
              <a:t>ON INSERT AND CLICK ON PIVOT TABLE TO</a:t>
            </a:r>
          </a:p>
          <a:p>
            <a:r>
              <a:rPr lang="en-IN" dirty="0" smtClean="0">
                <a:latin typeface="TimesNewRomanPS-BoldMT"/>
              </a:rPr>
              <a:t>CREATE PIVOT TABLE.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375</Words>
  <Application>Microsoft Office PowerPoint</Application>
  <PresentationFormat>Custom</PresentationFormat>
  <Paragraphs>115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2.Pie- Chart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Welcome</cp:lastModifiedBy>
  <cp:revision>17</cp:revision>
  <dcterms:created xsi:type="dcterms:W3CDTF">2024-03-29T15:07:22Z</dcterms:created>
  <dcterms:modified xsi:type="dcterms:W3CDTF">2024-08-28T15:58:00Z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