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5C328-0DED-4DF3-8D8E-C7C7EA4D6112}" v="11" dt="2022-02-01T17:43:26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wala, Vipul" userId="856d83d2-d3de-4746-8ce2-f441bcc2c326" providerId="ADAL" clId="{22F71FF6-DB46-45EC-80DA-71AEA98EF61C}"/>
    <pc:docChg chg="addSld modSld">
      <pc:chgData name="Dalwala, Vipul" userId="856d83d2-d3de-4746-8ce2-f441bcc2c326" providerId="ADAL" clId="{22F71FF6-DB46-45EC-80DA-71AEA98EF61C}" dt="2022-02-01T16:51:08.936" v="0"/>
      <pc:docMkLst>
        <pc:docMk/>
      </pc:docMkLst>
      <pc:sldChg chg="add">
        <pc:chgData name="Dalwala, Vipul" userId="856d83d2-d3de-4746-8ce2-f441bcc2c326" providerId="ADAL" clId="{22F71FF6-DB46-45EC-80DA-71AEA98EF61C}" dt="2022-02-01T16:51:08.936" v="0"/>
        <pc:sldMkLst>
          <pc:docMk/>
          <pc:sldMk cId="732901209" sldId="259"/>
        </pc:sldMkLst>
      </pc:sldChg>
    </pc:docChg>
  </pc:docChgLst>
  <pc:docChgLst>
    <pc:chgData name="Dalwala, Vipul" userId="856d83d2-d3de-4746-8ce2-f441bcc2c326" providerId="ADAL" clId="{74B5C328-0DED-4DF3-8D8E-C7C7EA4D6112}"/>
    <pc:docChg chg="undo custSel delSld modSld">
      <pc:chgData name="Dalwala, Vipul" userId="856d83d2-d3de-4746-8ce2-f441bcc2c326" providerId="ADAL" clId="{74B5C328-0DED-4DF3-8D8E-C7C7EA4D6112}" dt="2022-02-09T07:43:34.412" v="63" actId="20577"/>
      <pc:docMkLst>
        <pc:docMk/>
      </pc:docMkLst>
      <pc:sldChg chg="modSp mod">
        <pc:chgData name="Dalwala, Vipul" userId="856d83d2-d3de-4746-8ce2-f441bcc2c326" providerId="ADAL" clId="{74B5C328-0DED-4DF3-8D8E-C7C7EA4D6112}" dt="2022-02-09T07:43:34.412" v="63" actId="20577"/>
        <pc:sldMkLst>
          <pc:docMk/>
          <pc:sldMk cId="4030608658" sldId="258"/>
        </pc:sldMkLst>
        <pc:graphicFrameChg chg="mod modGraphic">
          <ac:chgData name="Dalwala, Vipul" userId="856d83d2-d3de-4746-8ce2-f441bcc2c326" providerId="ADAL" clId="{74B5C328-0DED-4DF3-8D8E-C7C7EA4D6112}" dt="2022-02-09T07:43:34.412" v="63" actId="20577"/>
          <ac:graphicFrameMkLst>
            <pc:docMk/>
            <pc:sldMk cId="4030608658" sldId="258"/>
            <ac:graphicFrameMk id="4" creationId="{43052436-E610-4DAF-ADC8-F969162B122B}"/>
          </ac:graphicFrameMkLst>
        </pc:graphicFrameChg>
        <pc:graphicFrameChg chg="mod">
          <ac:chgData name="Dalwala, Vipul" userId="856d83d2-d3de-4746-8ce2-f441bcc2c326" providerId="ADAL" clId="{74B5C328-0DED-4DF3-8D8E-C7C7EA4D6112}" dt="2022-02-01T16:55:20.791" v="4" actId="962"/>
          <ac:graphicFrameMkLst>
            <pc:docMk/>
            <pc:sldMk cId="4030608658" sldId="258"/>
            <ac:graphicFrameMk id="5" creationId="{2F9B694A-9DD8-436E-B299-7D39A6FC1ED9}"/>
          </ac:graphicFrameMkLst>
        </pc:graphicFrameChg>
        <pc:graphicFrameChg chg="mod">
          <ac:chgData name="Dalwala, Vipul" userId="856d83d2-d3de-4746-8ce2-f441bcc2c326" providerId="ADAL" clId="{74B5C328-0DED-4DF3-8D8E-C7C7EA4D6112}" dt="2022-02-01T16:55:25.903" v="5" actId="962"/>
          <ac:graphicFrameMkLst>
            <pc:docMk/>
            <pc:sldMk cId="4030608658" sldId="258"/>
            <ac:graphicFrameMk id="7" creationId="{C2951C26-647B-449E-8B09-FA7C87B72265}"/>
          </ac:graphicFrameMkLst>
        </pc:graphicFrameChg>
        <pc:graphicFrameChg chg="mod">
          <ac:chgData name="Dalwala, Vipul" userId="856d83d2-d3de-4746-8ce2-f441bcc2c326" providerId="ADAL" clId="{74B5C328-0DED-4DF3-8D8E-C7C7EA4D6112}" dt="2022-02-01T16:55:15.219" v="3" actId="962"/>
          <ac:graphicFrameMkLst>
            <pc:docMk/>
            <pc:sldMk cId="4030608658" sldId="258"/>
            <ac:graphicFrameMk id="8" creationId="{C05FAE13-7B4C-485B-899F-6B0CD386E4D3}"/>
          </ac:graphicFrameMkLst>
        </pc:graphicFrameChg>
      </pc:sldChg>
      <pc:sldChg chg="del">
        <pc:chgData name="Dalwala, Vipul" userId="856d83d2-d3de-4746-8ce2-f441bcc2c326" providerId="ADAL" clId="{74B5C328-0DED-4DF3-8D8E-C7C7EA4D6112}" dt="2022-02-01T16:54:31.855" v="0" actId="47"/>
        <pc:sldMkLst>
          <pc:docMk/>
          <pc:sldMk cId="732901209" sldId="259"/>
        </pc:sldMkLst>
      </pc:sldChg>
    </pc:docChg>
  </pc:docChgLst>
  <pc:docChgLst>
    <pc:chgData name="Dalwala, Vipul" userId="856d83d2-d3de-4746-8ce2-f441bcc2c326" providerId="ADAL" clId="{5E8E8CA6-C1BC-47A6-9C0B-803CE62443DB}"/>
    <pc:docChg chg="undo custSel modSld">
      <pc:chgData name="Dalwala, Vipul" userId="856d83d2-d3de-4746-8ce2-f441bcc2c326" providerId="ADAL" clId="{5E8E8CA6-C1BC-47A6-9C0B-803CE62443DB}" dt="2022-01-11T04:33:59.243" v="117" actId="20577"/>
      <pc:docMkLst>
        <pc:docMk/>
      </pc:docMkLst>
      <pc:sldChg chg="modSp mod">
        <pc:chgData name="Dalwala, Vipul" userId="856d83d2-d3de-4746-8ce2-f441bcc2c326" providerId="ADAL" clId="{5E8E8CA6-C1BC-47A6-9C0B-803CE62443DB}" dt="2022-01-11T04:33:59.243" v="117" actId="20577"/>
        <pc:sldMkLst>
          <pc:docMk/>
          <pc:sldMk cId="4030608658" sldId="258"/>
        </pc:sldMkLst>
        <pc:graphicFrameChg chg="mod modGraphic">
          <ac:chgData name="Dalwala, Vipul" userId="856d83d2-d3de-4746-8ce2-f441bcc2c326" providerId="ADAL" clId="{5E8E8CA6-C1BC-47A6-9C0B-803CE62443DB}" dt="2022-01-11T04:30:16.657" v="94" actId="20577"/>
          <ac:graphicFrameMkLst>
            <pc:docMk/>
            <pc:sldMk cId="4030608658" sldId="258"/>
            <ac:graphicFrameMk id="4" creationId="{43052436-E610-4DAF-ADC8-F969162B122B}"/>
          </ac:graphicFrameMkLst>
        </pc:graphicFrameChg>
        <pc:graphicFrameChg chg="modGraphic">
          <ac:chgData name="Dalwala, Vipul" userId="856d83d2-d3de-4746-8ce2-f441bcc2c326" providerId="ADAL" clId="{5E8E8CA6-C1BC-47A6-9C0B-803CE62443DB}" dt="2022-01-11T04:32:49.657" v="104" actId="20577"/>
          <ac:graphicFrameMkLst>
            <pc:docMk/>
            <pc:sldMk cId="4030608658" sldId="258"/>
            <ac:graphicFrameMk id="5" creationId="{2F9B694A-9DD8-436E-B299-7D39A6FC1ED9}"/>
          </ac:graphicFrameMkLst>
        </pc:graphicFrameChg>
        <pc:graphicFrameChg chg="modGraphic">
          <ac:chgData name="Dalwala, Vipul" userId="856d83d2-d3de-4746-8ce2-f441bcc2c326" providerId="ADAL" clId="{5E8E8CA6-C1BC-47A6-9C0B-803CE62443DB}" dt="2022-01-11T04:33:25.645" v="115" actId="20577"/>
          <ac:graphicFrameMkLst>
            <pc:docMk/>
            <pc:sldMk cId="4030608658" sldId="258"/>
            <ac:graphicFrameMk id="7" creationId="{C2951C26-647B-449E-8B09-FA7C87B72265}"/>
          </ac:graphicFrameMkLst>
        </pc:graphicFrameChg>
        <pc:graphicFrameChg chg="modGraphic">
          <ac:chgData name="Dalwala, Vipul" userId="856d83d2-d3de-4746-8ce2-f441bcc2c326" providerId="ADAL" clId="{5E8E8CA6-C1BC-47A6-9C0B-803CE62443DB}" dt="2022-01-11T04:33:59.243" v="117" actId="20577"/>
          <ac:graphicFrameMkLst>
            <pc:docMk/>
            <pc:sldMk cId="4030608658" sldId="258"/>
            <ac:graphicFrameMk id="8" creationId="{C05FAE13-7B4C-485B-899F-6B0CD386E4D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2C03-5D9E-4964-97D2-81DB6704A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61CA3-7E04-45C5-8DB1-367C86F76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A7AB1-359E-41D6-8C46-B2F06786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E2A5-061E-4AD2-83A4-DCE28AC8FD4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6505B-09AD-47A4-8C2A-C9332885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B7B7-7D1C-4496-B1C3-AD8A69A2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894D-E1E2-489A-B4EF-4241B919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36EA-BBFE-4CD3-9A74-7B2C5F15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52A61-E53F-45CA-B45A-9AA8F6078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BEB53-14A1-4647-9DCD-7A1A6A54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E2A5-061E-4AD2-83A4-DCE28AC8FD4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BD98-98A0-4BD4-BDF9-FB2E6FE8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85569-5DCF-451F-B6D0-09D372A0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894D-E1E2-489A-B4EF-4241B919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44E0D-9DF6-45F4-B11B-7A76D791B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BA0B0-008B-47B6-97EC-D3DC8C312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4410B-7305-4CE7-9F1F-FC959750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E2A5-061E-4AD2-83A4-DCE28AC8FD4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60818-3BBA-4149-896E-B3AA0949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84A1-1291-4F24-94AB-C5C21557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894D-E1E2-489A-B4EF-4241B919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8E72-5E16-4BF2-B6C4-F35F4E86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E198-D15C-458F-97C8-A6B21B3D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651E5-4992-44E1-93AB-559972BA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E2A5-061E-4AD2-83A4-DCE28AC8FD4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AA9F-4395-407F-9113-E7B380C6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BC387-9ACD-4F29-B40D-00315D4C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894D-E1E2-489A-B4EF-4241B919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D4AE-46A1-4CD3-A3C0-92E5636E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8D59-1AD5-4BA1-A654-5896D8285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E751C-703E-4C4C-AD12-711460DF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E2A5-061E-4AD2-83A4-DCE28AC8FD4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B428-0739-4D95-BBA7-292BFAA2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B668-A73D-459E-8502-C2126BC2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894D-E1E2-489A-B4EF-4241B919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12E5-74CA-4529-B50D-932B506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58D9-DD8B-4667-B9ED-7964CDFEF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01625-5111-42E0-B9D7-C7636099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45563-737B-4E78-A6A8-0546B077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E2A5-061E-4AD2-83A4-DCE28AC8FD4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D1F57-02C9-46A0-9325-1BF24BDD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621A9-8333-40C6-A8F7-77BE7E00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894D-E1E2-489A-B4EF-4241B919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1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A4F9-D350-40FE-B5D3-ABA468B6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7B8CB-F561-43D5-807B-C43C9B81E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82F61-3723-41D0-B991-D4E38B525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B3587-530B-4255-9ECE-5DCDD2426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AF752-B7F8-4818-9DA3-5A4431391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6A659-0FD3-4D59-955A-EF5D6A31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E2A5-061E-4AD2-83A4-DCE28AC8FD4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2CE5D-ECCE-47AC-BE3E-2D5B46C6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0B1A2-91F6-4372-8674-4644B2A7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894D-E1E2-489A-B4EF-4241B919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7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3238-1713-452B-AF5A-AAC36993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B4652-A632-4056-8629-4DEC71FD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E2A5-061E-4AD2-83A4-DCE28AC8FD4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E0B2D-F9CF-4671-9902-D5D34DA7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4C2FE-9A76-41AB-91C4-B950316F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894D-E1E2-489A-B4EF-4241B919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7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BA2B1-2BE9-4DB7-8F76-951AEBD0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E2A5-061E-4AD2-83A4-DCE28AC8FD4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ACD69-E083-48B5-B8A1-175C4730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0F6F4-8460-45C3-A66E-EB51FC41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894D-E1E2-489A-B4EF-4241B919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F3F6-49E5-430B-AFEC-A4E5ED7A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8A4DF-9345-4F4F-BA38-E41C0DEAC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1470B-7AB4-437A-A189-0C0481D9E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BECC6-E391-48FB-86C1-563BA1FA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E2A5-061E-4AD2-83A4-DCE28AC8FD4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DD424-C841-4AB0-B7FF-AA4F8F1A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3D667-EA1E-4612-B8C1-16BE78F3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894D-E1E2-489A-B4EF-4241B919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9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DC5C-CD46-4AB9-9515-25E0B2DC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BAA8F-E021-44EB-88DC-57AFDD167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49031-2037-43D8-ACB8-673458F1E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4565F-EDBA-4F95-9946-7D812F44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E2A5-061E-4AD2-83A4-DCE28AC8FD4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25A13-7B74-4149-83DF-C26740E2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BE92-6A53-4BB5-9533-4BDAA3EE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894D-E1E2-489A-B4EF-4241B919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0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AC140-D7C8-46B7-9A53-1118E64C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C9A8B-14DD-48B6-9616-88214EE9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5F3E7-9DAA-4D18-B15F-03D1829B0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3E2A5-061E-4AD2-83A4-DCE28AC8FD4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73D28-11DD-4CFE-BCF9-7507BC95F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7248B-7595-42B9-A614-4F59109A5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894D-E1E2-489A-B4EF-4241B919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5C3133E-1F9A-414C-95D0-E97C52BF4720}"/>
              </a:ext>
            </a:extLst>
          </p:cNvPr>
          <p:cNvSpPr txBox="1">
            <a:spLocks/>
          </p:cNvSpPr>
          <p:nvPr/>
        </p:nvSpPr>
        <p:spPr>
          <a:xfrm>
            <a:off x="433825" y="-29497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Automation Cost Vs Savings Computation</a:t>
            </a:r>
          </a:p>
        </p:txBody>
      </p:sp>
      <p:graphicFrame>
        <p:nvGraphicFramePr>
          <p:cNvPr id="4" name="Table1">
            <a:extLst>
              <a:ext uri="{FF2B5EF4-FFF2-40B4-BE49-F238E27FC236}">
                <a16:creationId xmlns:a16="http://schemas.microsoft.com/office/drawing/2014/main" id="{43052436-E610-4DAF-ADC8-F969162B1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756305"/>
              </p:ext>
            </p:extLst>
          </p:nvPr>
        </p:nvGraphicFramePr>
        <p:xfrm>
          <a:off x="433825" y="993921"/>
          <a:ext cx="11125237" cy="4709160"/>
        </p:xfrm>
        <a:graphic>
          <a:graphicData uri="http://schemas.openxmlformats.org/drawingml/2006/table">
            <a:tbl>
              <a:tblPr firstRow="1" bandRow="1"/>
              <a:tblGrid>
                <a:gridCol w="495837">
                  <a:extLst>
                    <a:ext uri="{9D8B030D-6E8A-4147-A177-3AD203B41FA5}">
                      <a16:colId xmlns:a16="http://schemas.microsoft.com/office/drawing/2014/main" val="3201210145"/>
                    </a:ext>
                  </a:extLst>
                </a:gridCol>
                <a:gridCol w="1096086">
                  <a:extLst>
                    <a:ext uri="{9D8B030D-6E8A-4147-A177-3AD203B41FA5}">
                      <a16:colId xmlns:a16="http://schemas.microsoft.com/office/drawing/2014/main" val="949014069"/>
                    </a:ext>
                  </a:extLst>
                </a:gridCol>
                <a:gridCol w="1759671">
                  <a:extLst>
                    <a:ext uri="{9D8B030D-6E8A-4147-A177-3AD203B41FA5}">
                      <a16:colId xmlns:a16="http://schemas.microsoft.com/office/drawing/2014/main" val="3740328237"/>
                    </a:ext>
                  </a:extLst>
                </a:gridCol>
                <a:gridCol w="748089">
                  <a:extLst>
                    <a:ext uri="{9D8B030D-6E8A-4147-A177-3AD203B41FA5}">
                      <a16:colId xmlns:a16="http://schemas.microsoft.com/office/drawing/2014/main" val="3840236544"/>
                    </a:ext>
                  </a:extLst>
                </a:gridCol>
                <a:gridCol w="772672">
                  <a:extLst>
                    <a:ext uri="{9D8B030D-6E8A-4147-A177-3AD203B41FA5}">
                      <a16:colId xmlns:a16="http://schemas.microsoft.com/office/drawing/2014/main" val="2347622203"/>
                    </a:ext>
                  </a:extLst>
                </a:gridCol>
                <a:gridCol w="772673">
                  <a:extLst>
                    <a:ext uri="{9D8B030D-6E8A-4147-A177-3AD203B41FA5}">
                      <a16:colId xmlns:a16="http://schemas.microsoft.com/office/drawing/2014/main" val="3878085770"/>
                    </a:ext>
                  </a:extLst>
                </a:gridCol>
                <a:gridCol w="887142">
                  <a:extLst>
                    <a:ext uri="{9D8B030D-6E8A-4147-A177-3AD203B41FA5}">
                      <a16:colId xmlns:a16="http://schemas.microsoft.com/office/drawing/2014/main" val="1046106485"/>
                    </a:ext>
                  </a:extLst>
                </a:gridCol>
                <a:gridCol w="658203">
                  <a:extLst>
                    <a:ext uri="{9D8B030D-6E8A-4147-A177-3AD203B41FA5}">
                      <a16:colId xmlns:a16="http://schemas.microsoft.com/office/drawing/2014/main" val="2683546928"/>
                    </a:ext>
                  </a:extLst>
                </a:gridCol>
                <a:gridCol w="629586">
                  <a:extLst>
                    <a:ext uri="{9D8B030D-6E8A-4147-A177-3AD203B41FA5}">
                      <a16:colId xmlns:a16="http://schemas.microsoft.com/office/drawing/2014/main" val="3285994300"/>
                    </a:ext>
                  </a:extLst>
                </a:gridCol>
                <a:gridCol w="600968">
                  <a:extLst>
                    <a:ext uri="{9D8B030D-6E8A-4147-A177-3AD203B41FA5}">
                      <a16:colId xmlns:a16="http://schemas.microsoft.com/office/drawing/2014/main" val="74074264"/>
                    </a:ext>
                  </a:extLst>
                </a:gridCol>
                <a:gridCol w="1015380">
                  <a:extLst>
                    <a:ext uri="{9D8B030D-6E8A-4147-A177-3AD203B41FA5}">
                      <a16:colId xmlns:a16="http://schemas.microsoft.com/office/drawing/2014/main" val="4179044863"/>
                    </a:ext>
                  </a:extLst>
                </a:gridCol>
                <a:gridCol w="901993">
                  <a:extLst>
                    <a:ext uri="{9D8B030D-6E8A-4147-A177-3AD203B41FA5}">
                      <a16:colId xmlns:a16="http://schemas.microsoft.com/office/drawing/2014/main" val="2546530996"/>
                    </a:ext>
                  </a:extLst>
                </a:gridCol>
                <a:gridCol w="786937">
                  <a:extLst>
                    <a:ext uri="{9D8B030D-6E8A-4147-A177-3AD203B41FA5}">
                      <a16:colId xmlns:a16="http://schemas.microsoft.com/office/drawing/2014/main" val="3021237926"/>
                    </a:ext>
                  </a:extLst>
                </a:gridCol>
              </a:tblGrid>
              <a:tr h="2286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1200" dirty="0"/>
                        <a:t>Lever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Automation Cost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FTE Savings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>
                    <a:solidFill>
                      <a:srgbClr val="0070A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>
                    <a:solidFill>
                      <a:srgbClr val="0070AD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 Savings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A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5356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Y1</a:t>
                      </a:r>
                    </a:p>
                  </a:txBody>
                  <a:tcPr>
                    <a:lnL w="381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289512"/>
                  </a:ext>
                </a:extLst>
              </a:tr>
              <a:tr h="0">
                <a:tc rowSpan="1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l"/>
                      <a:r>
                        <a:rPr lang="en-US" sz="1100" b="1" dirty="0"/>
                        <a:t>CIAP</a:t>
                      </a:r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row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l"/>
                      <a:r>
                        <a:rPr lang="en-US" sz="1100" b="1" dirty="0"/>
                        <a:t>Automation</a:t>
                      </a:r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1100" dirty="0"/>
                        <a:t>Automation CoE</a:t>
                      </a:r>
                    </a:p>
                  </a:txBody>
                  <a:tcPr marL="45720" marR="4572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kern="1200" dirty="0">
                        <a:solidFill>
                          <a:schemeClr val="dk1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r" rtl="0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r" rtl="0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r" rtl="0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r" rtl="0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r" rtl="0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r" rtl="0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28892"/>
                  </a:ext>
                </a:extLst>
              </a:tr>
              <a:tr h="1422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1100" dirty="0"/>
                        <a:t>CIAP License</a:t>
                      </a:r>
                    </a:p>
                  </a:txBody>
                  <a:tcPr marL="45720" marR="4572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812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1100" dirty="0"/>
                        <a:t>CIAP Setup</a:t>
                      </a:r>
                    </a:p>
                  </a:txBody>
                  <a:tcPr marL="45720" marR="4572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960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1100" dirty="0"/>
                        <a:t>CIAP Run</a:t>
                      </a:r>
                    </a:p>
                  </a:txBody>
                  <a:tcPr marL="45720" marR="4572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540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1100" dirty="0"/>
                        <a:t>RPA License – 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{UiPath}</a:t>
                      </a:r>
                    </a:p>
                  </a:txBody>
                  <a:tcPr marL="45720" marR="4572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1531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1100" dirty="0"/>
                        <a:t>RPA Build –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{UiPath}</a:t>
                      </a:r>
                    </a:p>
                  </a:txBody>
                  <a:tcPr marL="45720" marR="4572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7066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1100" dirty="0"/>
                        <a:t>ITPA Jenkins Build</a:t>
                      </a:r>
                    </a:p>
                  </a:txBody>
                  <a:tcPr marL="45720" marR="4572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875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1100" dirty="0"/>
                        <a:t>Automation Run</a:t>
                      </a:r>
                    </a:p>
                  </a:txBody>
                  <a:tcPr marL="45720" marR="4572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75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5720" marR="45720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l"/>
                      <a:r>
                        <a:rPr lang="en-US" sz="1100" b="1" dirty="0"/>
                        <a:t>Tools</a:t>
                      </a:r>
                      <a:endParaRPr lang="en-US" b="1" dirty="0"/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1100" dirty="0"/>
                        <a:t>IKON</a:t>
                      </a:r>
                    </a:p>
                  </a:txBody>
                  <a:tcPr marL="45720" marR="4572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0805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1100" dirty="0"/>
                        <a:t>ROOCA</a:t>
                      </a:r>
                    </a:p>
                  </a:txBody>
                  <a:tcPr marL="45720" marR="4572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7029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5720" marR="45720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l"/>
                      <a:r>
                        <a:rPr lang="en-US" sz="1100" b="1" dirty="0"/>
                        <a:t>AIOps</a:t>
                      </a:r>
                      <a:endParaRPr lang="en-US" b="1" dirty="0"/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1100" dirty="0"/>
                        <a:t>AIOps Setup</a:t>
                      </a:r>
                    </a:p>
                  </a:txBody>
                  <a:tcPr marL="45720" marR="4572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endParaRPr lang="en-US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endParaRPr lang="en-US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endParaRPr lang="en-US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200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1100" dirty="0"/>
                        <a:t>AIOps Run</a:t>
                      </a:r>
                    </a:p>
                  </a:txBody>
                  <a:tcPr marL="45720" marR="4572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82439085"/>
                  </a:ext>
                </a:extLst>
              </a:tr>
              <a:tr h="0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l"/>
                      <a:r>
                        <a:rPr lang="en-US" sz="1100" b="1" dirty="0"/>
                        <a:t>Chatbot</a:t>
                      </a:r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1100" dirty="0"/>
                        <a:t>Chatbot Build</a:t>
                      </a:r>
                    </a:p>
                  </a:txBody>
                  <a:tcPr marL="45720" marR="4572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endParaRPr lang="en-US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endParaRPr lang="en-US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endParaRPr lang="en-US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56355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5720" marR="45720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1100" dirty="0"/>
                        <a:t>Chatbot Run</a:t>
                      </a:r>
                    </a:p>
                  </a:txBody>
                  <a:tcPr marL="45720" marR="4572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70875474"/>
                  </a:ext>
                </a:extLst>
              </a:tr>
              <a:tr h="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l"/>
                      <a:r>
                        <a:rPr lang="en-US" sz="1100" b="1" dirty="0"/>
                        <a:t>Knowledge</a:t>
                      </a:r>
                    </a:p>
                  </a:txBody>
                  <a:tcPr marL="45720" marR="457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1100" dirty="0"/>
                        <a:t>Knowledge Academy</a:t>
                      </a:r>
                    </a:p>
                  </a:txBody>
                  <a:tcPr marL="45720" marR="457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endParaRPr lang="en-US" sz="1100" dirty="0"/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endParaRPr lang="en-US" sz="1100" dirty="0"/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endParaRPr lang="en-US" sz="1100" dirty="0"/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endParaRPr lang="en-US" sz="1100" dirty="0"/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endParaRPr lang="en-US" sz="1100" dirty="0"/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endParaRPr lang="en-US" sz="1100" dirty="0"/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endParaRPr lang="en-US" sz="1100" dirty="0"/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endParaRPr lang="en-US" sz="1100" dirty="0"/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endParaRPr lang="en-US" sz="1100" dirty="0"/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endParaRPr lang="en-US" sz="1100" dirty="0"/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488690"/>
                  </a:ext>
                </a:extLst>
              </a:tr>
              <a:tr h="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r"/>
                      <a:r>
                        <a:rPr lang="en-US" sz="1200" b="1" dirty="0"/>
                        <a:t>Summary</a:t>
                      </a:r>
                    </a:p>
                  </a:txBody>
                  <a:tcPr marL="45720" marR="4572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IN" sz="1200" b="1" kern="1200" dirty="0">
                        <a:solidFill>
                          <a:schemeClr val="dk1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IN" sz="1200" b="1" kern="1200" dirty="0">
                        <a:solidFill>
                          <a:schemeClr val="dk1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IN" sz="1200" b="1" kern="1200" dirty="0">
                        <a:solidFill>
                          <a:schemeClr val="dk1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IN" sz="1200" b="1" kern="1200" dirty="0">
                        <a:solidFill>
                          <a:schemeClr val="dk1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200" b="1" kern="1200" dirty="0">
                        <a:solidFill>
                          <a:schemeClr val="dk1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200" b="1" kern="1200" dirty="0">
                        <a:solidFill>
                          <a:schemeClr val="dk1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200" b="1" kern="1200" dirty="0">
                        <a:solidFill>
                          <a:schemeClr val="dk1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en-IN" sz="1200" b="1" kern="1200" dirty="0">
                        <a:solidFill>
                          <a:schemeClr val="dk1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en-IN" sz="1200" b="1" kern="1200" dirty="0">
                        <a:solidFill>
                          <a:schemeClr val="dk1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en-IN" sz="1200" b="1" kern="1200" dirty="0">
                        <a:solidFill>
                          <a:schemeClr val="dk1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A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602214"/>
                  </a:ext>
                </a:extLst>
              </a:tr>
            </a:tbl>
          </a:graphicData>
        </a:graphic>
      </p:graphicFrame>
      <p:graphicFrame>
        <p:nvGraphicFramePr>
          <p:cNvPr id="5" name="Table3">
            <a:extLst>
              <a:ext uri="{FF2B5EF4-FFF2-40B4-BE49-F238E27FC236}">
                <a16:creationId xmlns:a16="http://schemas.microsoft.com/office/drawing/2014/main" id="{2F9B694A-9DD8-436E-B299-7D39A6FC1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21087"/>
              </p:ext>
            </p:extLst>
          </p:nvPr>
        </p:nvGraphicFramePr>
        <p:xfrm>
          <a:off x="3486515" y="5864079"/>
          <a:ext cx="278232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175">
                  <a:extLst>
                    <a:ext uri="{9D8B030D-6E8A-4147-A177-3AD203B41FA5}">
                      <a16:colId xmlns:a16="http://schemas.microsoft.com/office/drawing/2014/main" val="3263717615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3879501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Savings</a:t>
                      </a:r>
                    </a:p>
                  </a:txBody>
                  <a:tcPr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552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 Investment</a:t>
                      </a:r>
                    </a:p>
                  </a:txBody>
                  <a:tcPr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05559"/>
                  </a:ext>
                </a:extLst>
              </a:tr>
            </a:tbl>
          </a:graphicData>
        </a:graphic>
      </p:graphicFrame>
      <p:graphicFrame>
        <p:nvGraphicFramePr>
          <p:cNvPr id="7" name="Table4">
            <a:extLst>
              <a:ext uri="{FF2B5EF4-FFF2-40B4-BE49-F238E27FC236}">
                <a16:creationId xmlns:a16="http://schemas.microsoft.com/office/drawing/2014/main" id="{C2951C26-647B-449E-8B09-FA7C87B72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97293"/>
              </p:ext>
            </p:extLst>
          </p:nvPr>
        </p:nvGraphicFramePr>
        <p:xfrm>
          <a:off x="6522792" y="5864079"/>
          <a:ext cx="278232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175">
                  <a:extLst>
                    <a:ext uri="{9D8B030D-6E8A-4147-A177-3AD203B41FA5}">
                      <a16:colId xmlns:a16="http://schemas.microsoft.com/office/drawing/2014/main" val="3263717615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3879501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Net Savings</a:t>
                      </a:r>
                    </a:p>
                  </a:txBody>
                  <a:tcPr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756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ROI</a:t>
                      </a:r>
                    </a:p>
                  </a:txBody>
                  <a:tcPr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83434"/>
                  </a:ext>
                </a:extLst>
              </a:tr>
            </a:tbl>
          </a:graphicData>
        </a:graphic>
      </p:graphicFrame>
      <p:graphicFrame>
        <p:nvGraphicFramePr>
          <p:cNvPr id="8" name="Table2">
            <a:extLst>
              <a:ext uri="{FF2B5EF4-FFF2-40B4-BE49-F238E27FC236}">
                <a16:creationId xmlns:a16="http://schemas.microsoft.com/office/drawing/2014/main" id="{C05FAE13-7B4C-485B-899F-6B0CD386E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72858"/>
              </p:ext>
            </p:extLst>
          </p:nvPr>
        </p:nvGraphicFramePr>
        <p:xfrm>
          <a:off x="433825" y="5864079"/>
          <a:ext cx="278232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175">
                  <a:extLst>
                    <a:ext uri="{9D8B030D-6E8A-4147-A177-3AD203B41FA5}">
                      <a16:colId xmlns:a16="http://schemas.microsoft.com/office/drawing/2014/main" val="3263717615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3879501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 Revenue</a:t>
                      </a:r>
                    </a:p>
                  </a:txBody>
                  <a:tcPr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84.3K</a:t>
                      </a:r>
                    </a:p>
                  </a:txBody>
                  <a:tcPr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756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Cost to Revenue</a:t>
                      </a:r>
                    </a:p>
                  </a:txBody>
                  <a:tcPr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2.1%</a:t>
                      </a:r>
                    </a:p>
                  </a:txBody>
                  <a:tcPr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8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60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81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M, Arunkumar</dc:creator>
  <cp:lastModifiedBy>Mukka, Shravani</cp:lastModifiedBy>
  <cp:revision>7</cp:revision>
  <dcterms:created xsi:type="dcterms:W3CDTF">2022-01-03T04:42:43Z</dcterms:created>
  <dcterms:modified xsi:type="dcterms:W3CDTF">2022-02-21T08:27:41Z</dcterms:modified>
</cp:coreProperties>
</file>