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660" r:id="rId2"/>
  </p:sldMasterIdLst>
  <p:notesMasterIdLst>
    <p:notesMasterId r:id="rId9"/>
  </p:notesMasterIdLst>
  <p:sldIdLst>
    <p:sldId id="256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>
        <p:scale>
          <a:sx n="68" d="100"/>
          <a:sy n="68" d="100"/>
        </p:scale>
        <p:origin x="79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68C97-4C7E-4544-8A9A-50E39BCE9733}" type="doc">
      <dgm:prSet loTypeId="urn:microsoft.com/office/officeart/2005/8/layout/cycle1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0C79CDC-B5D3-4367-B8B8-F4139436EA54}">
      <dgm:prSet custT="1"/>
      <dgm:spPr/>
      <dgm:t>
        <a:bodyPr/>
        <a:lstStyle/>
        <a:p>
          <a:r>
            <a:rPr lang="en-US" sz="2400" dirty="0"/>
            <a:t>User Registration</a:t>
          </a:r>
        </a:p>
      </dgm:t>
    </dgm:pt>
    <dgm:pt modelId="{D18A1476-F710-4061-AA6A-396BCBBE8731}" type="parTrans" cxnId="{121E34DE-E426-41A8-A13C-9957DDBE181B}">
      <dgm:prSet/>
      <dgm:spPr/>
      <dgm:t>
        <a:bodyPr/>
        <a:lstStyle/>
        <a:p>
          <a:endParaRPr lang="en-US"/>
        </a:p>
      </dgm:t>
    </dgm:pt>
    <dgm:pt modelId="{BCA854C9-4891-42D5-83CA-E020F591A8BC}" type="sibTrans" cxnId="{121E34DE-E426-41A8-A13C-9957DDBE181B}">
      <dgm:prSet/>
      <dgm:spPr/>
      <dgm:t>
        <a:bodyPr/>
        <a:lstStyle/>
        <a:p>
          <a:endParaRPr lang="en-US"/>
        </a:p>
      </dgm:t>
    </dgm:pt>
    <dgm:pt modelId="{7202A146-7091-4F75-B936-F8F351EBFB8B}">
      <dgm:prSet custT="1"/>
      <dgm:spPr/>
      <dgm:t>
        <a:bodyPr/>
        <a:lstStyle/>
        <a:p>
          <a:r>
            <a:rPr lang="en-US" sz="2400" dirty="0"/>
            <a:t>Sign In</a:t>
          </a:r>
        </a:p>
      </dgm:t>
    </dgm:pt>
    <dgm:pt modelId="{6A54FF7F-E0D6-4E0E-A857-D512F5480BEA}" type="parTrans" cxnId="{FDE27FA2-B457-412A-BF46-7E3930FC7AE3}">
      <dgm:prSet/>
      <dgm:spPr/>
      <dgm:t>
        <a:bodyPr/>
        <a:lstStyle/>
        <a:p>
          <a:endParaRPr lang="en-US"/>
        </a:p>
      </dgm:t>
    </dgm:pt>
    <dgm:pt modelId="{6A061888-2AD0-48F1-99AF-0199CF11B762}" type="sibTrans" cxnId="{FDE27FA2-B457-412A-BF46-7E3930FC7AE3}">
      <dgm:prSet/>
      <dgm:spPr/>
      <dgm:t>
        <a:bodyPr/>
        <a:lstStyle/>
        <a:p>
          <a:endParaRPr lang="en-US"/>
        </a:p>
      </dgm:t>
    </dgm:pt>
    <dgm:pt modelId="{8D3FD2CF-6FB9-4CB1-80AC-6AD5B9C4B35E}">
      <dgm:prSet custT="1"/>
      <dgm:spPr/>
      <dgm:t>
        <a:bodyPr/>
        <a:lstStyle/>
        <a:p>
          <a:r>
            <a:rPr lang="en-US" sz="2400" dirty="0"/>
            <a:t>Home</a:t>
          </a:r>
        </a:p>
      </dgm:t>
    </dgm:pt>
    <dgm:pt modelId="{33BA697B-E1F2-41B8-8275-B98090A0B584}" type="parTrans" cxnId="{3ED66B7A-E862-4338-8C5D-BD2459019335}">
      <dgm:prSet/>
      <dgm:spPr/>
      <dgm:t>
        <a:bodyPr/>
        <a:lstStyle/>
        <a:p>
          <a:endParaRPr lang="en-US"/>
        </a:p>
      </dgm:t>
    </dgm:pt>
    <dgm:pt modelId="{9BA36BC6-0BE8-4D5E-B540-84ADA23F5275}" type="sibTrans" cxnId="{3ED66B7A-E862-4338-8C5D-BD2459019335}">
      <dgm:prSet/>
      <dgm:spPr/>
      <dgm:t>
        <a:bodyPr/>
        <a:lstStyle/>
        <a:p>
          <a:endParaRPr lang="en-US"/>
        </a:p>
      </dgm:t>
    </dgm:pt>
    <dgm:pt modelId="{77DA1160-79A5-4DBC-B99C-DD4EF269BD65}">
      <dgm:prSet custT="1"/>
      <dgm:spPr/>
      <dgm:t>
        <a:bodyPr/>
        <a:lstStyle/>
        <a:p>
          <a:r>
            <a:rPr lang="en-US" sz="2400" dirty="0"/>
            <a:t>Blog Details</a:t>
          </a:r>
        </a:p>
      </dgm:t>
    </dgm:pt>
    <dgm:pt modelId="{7DAAF5BF-B885-4FAD-B3CB-EFF10D1E0493}" type="parTrans" cxnId="{AD4384C0-8256-4CD1-A1E2-48DB0E62E2F9}">
      <dgm:prSet/>
      <dgm:spPr/>
      <dgm:t>
        <a:bodyPr/>
        <a:lstStyle/>
        <a:p>
          <a:endParaRPr lang="en-US"/>
        </a:p>
      </dgm:t>
    </dgm:pt>
    <dgm:pt modelId="{65D1FE7B-932E-4ABA-88AE-D247C48266C8}" type="sibTrans" cxnId="{AD4384C0-8256-4CD1-A1E2-48DB0E62E2F9}">
      <dgm:prSet/>
      <dgm:spPr/>
      <dgm:t>
        <a:bodyPr/>
        <a:lstStyle/>
        <a:p>
          <a:endParaRPr lang="en-US"/>
        </a:p>
      </dgm:t>
    </dgm:pt>
    <dgm:pt modelId="{5B8249EA-379D-4AB9-8B9B-C643426F5C5A}">
      <dgm:prSet custT="1"/>
      <dgm:spPr/>
      <dgm:t>
        <a:bodyPr/>
        <a:lstStyle/>
        <a:p>
          <a:r>
            <a:rPr lang="en-US" sz="2400" dirty="0"/>
            <a:t>User Favorites</a:t>
          </a:r>
        </a:p>
      </dgm:t>
    </dgm:pt>
    <dgm:pt modelId="{8A9433E7-01FB-4EFE-93E3-878178174693}" type="parTrans" cxnId="{24246B3D-FA41-4D3F-8963-F6310E55C14E}">
      <dgm:prSet/>
      <dgm:spPr/>
      <dgm:t>
        <a:bodyPr/>
        <a:lstStyle/>
        <a:p>
          <a:endParaRPr lang="en-US"/>
        </a:p>
      </dgm:t>
    </dgm:pt>
    <dgm:pt modelId="{2F7E8903-C600-4E17-8501-5DC1F21B0A5B}" type="sibTrans" cxnId="{24246B3D-FA41-4D3F-8963-F6310E55C14E}">
      <dgm:prSet/>
      <dgm:spPr/>
      <dgm:t>
        <a:bodyPr/>
        <a:lstStyle/>
        <a:p>
          <a:endParaRPr lang="en-US"/>
        </a:p>
      </dgm:t>
    </dgm:pt>
    <dgm:pt modelId="{C4AB5BEF-3CAA-4599-A348-80B60B63D390}">
      <dgm:prSet custT="1"/>
      <dgm:spPr/>
      <dgm:t>
        <a:bodyPr/>
        <a:lstStyle/>
        <a:p>
          <a:r>
            <a:rPr lang="en-US" sz="2400" dirty="0"/>
            <a:t>Our Blog Site has following pages.</a:t>
          </a:r>
        </a:p>
        <a:p>
          <a:endParaRPr lang="en-US" sz="2400" dirty="0"/>
        </a:p>
      </dgm:t>
    </dgm:pt>
    <dgm:pt modelId="{3CE511D0-7FBE-45DF-A1C8-0DB3A8C7F319}" type="sibTrans" cxnId="{515732B6-0CD6-4203-86B4-CA6EB4B8C2E3}">
      <dgm:prSet/>
      <dgm:spPr/>
      <dgm:t>
        <a:bodyPr/>
        <a:lstStyle/>
        <a:p>
          <a:endParaRPr lang="en-US"/>
        </a:p>
      </dgm:t>
    </dgm:pt>
    <dgm:pt modelId="{26EFC14E-9AD4-4D2F-B20B-C197738FE5F9}" type="parTrans" cxnId="{515732B6-0CD6-4203-86B4-CA6EB4B8C2E3}">
      <dgm:prSet/>
      <dgm:spPr/>
      <dgm:t>
        <a:bodyPr/>
        <a:lstStyle/>
        <a:p>
          <a:endParaRPr lang="en-US"/>
        </a:p>
      </dgm:t>
    </dgm:pt>
    <dgm:pt modelId="{685BB7CA-7D6F-4A9F-AFBD-36520F18E3DE}">
      <dgm:prSet custT="1"/>
      <dgm:spPr/>
      <dgm:t>
        <a:bodyPr/>
        <a:lstStyle/>
        <a:p>
          <a:r>
            <a:rPr lang="en-US" sz="2400" dirty="0"/>
            <a:t>User Update</a:t>
          </a:r>
        </a:p>
      </dgm:t>
    </dgm:pt>
    <dgm:pt modelId="{A6F571B1-1023-4F5A-8D7D-7A68FA4FEEBF}" type="parTrans" cxnId="{426F0D1A-8A6B-4E56-AE38-3CC76EB44B4F}">
      <dgm:prSet/>
      <dgm:spPr/>
    </dgm:pt>
    <dgm:pt modelId="{85034CDE-B52C-4EE5-BEC5-8BF60B14A454}" type="sibTrans" cxnId="{426F0D1A-8A6B-4E56-AE38-3CC76EB44B4F}">
      <dgm:prSet/>
      <dgm:spPr/>
    </dgm:pt>
    <dgm:pt modelId="{51822DA0-E9A6-4E68-9870-CD3EC4EFEF03}">
      <dgm:prSet custT="1"/>
      <dgm:spPr/>
      <dgm:t>
        <a:bodyPr/>
        <a:lstStyle/>
        <a:p>
          <a:r>
            <a:rPr lang="en-US" sz="2400" dirty="0"/>
            <a:t>Create and Update Blog </a:t>
          </a:r>
        </a:p>
      </dgm:t>
    </dgm:pt>
    <dgm:pt modelId="{69A2850C-896F-434B-A406-1712D50D158F}" type="parTrans" cxnId="{1245D48F-A986-4682-A133-A9566DAF0356}">
      <dgm:prSet/>
      <dgm:spPr/>
    </dgm:pt>
    <dgm:pt modelId="{6D7319EA-417D-42FA-8DAC-B1EF167090E2}" type="sibTrans" cxnId="{1245D48F-A986-4682-A133-A9566DAF0356}">
      <dgm:prSet/>
      <dgm:spPr/>
    </dgm:pt>
    <dgm:pt modelId="{5391586A-89E1-8E44-9C68-0847F33E8D1E}" type="pres">
      <dgm:prSet presAssocID="{80E68C97-4C7E-4544-8A9A-50E39BCE9733}" presName="cycle" presStyleCnt="0">
        <dgm:presLayoutVars>
          <dgm:dir/>
          <dgm:resizeHandles val="exact"/>
        </dgm:presLayoutVars>
      </dgm:prSet>
      <dgm:spPr/>
    </dgm:pt>
    <dgm:pt modelId="{CBF487FF-ED9C-CC44-A412-2E8313C64F0E}" type="pres">
      <dgm:prSet presAssocID="{C4AB5BEF-3CAA-4599-A348-80B60B63D390}" presName="node" presStyleLbl="revTx" presStyleIdx="0" presStyleCnt="1">
        <dgm:presLayoutVars>
          <dgm:bulletEnabled val="1"/>
        </dgm:presLayoutVars>
      </dgm:prSet>
      <dgm:spPr/>
    </dgm:pt>
  </dgm:ptLst>
  <dgm:cxnLst>
    <dgm:cxn modelId="{426F0D1A-8A6B-4E56-AE38-3CC76EB44B4F}" srcId="{C4AB5BEF-3CAA-4599-A348-80B60B63D390}" destId="{685BB7CA-7D6F-4A9F-AFBD-36520F18E3DE}" srcOrd="1" destOrd="0" parTransId="{A6F571B1-1023-4F5A-8D7D-7A68FA4FEEBF}" sibTransId="{85034CDE-B52C-4EE5-BEC5-8BF60B14A454}"/>
    <dgm:cxn modelId="{A489ED1A-1DA7-A34E-98BC-D2558F290823}" type="presOf" srcId="{7202A146-7091-4F75-B936-F8F351EBFB8B}" destId="{CBF487FF-ED9C-CC44-A412-2E8313C64F0E}" srcOrd="0" destOrd="3" presId="urn:microsoft.com/office/officeart/2005/8/layout/cycle1"/>
    <dgm:cxn modelId="{7ED8D62D-E857-7343-BDE3-777E90F5C63B}" type="presOf" srcId="{C4AB5BEF-3CAA-4599-A348-80B60B63D390}" destId="{CBF487FF-ED9C-CC44-A412-2E8313C64F0E}" srcOrd="0" destOrd="0" presId="urn:microsoft.com/office/officeart/2005/8/layout/cycle1"/>
    <dgm:cxn modelId="{DB775F33-5FDA-5D46-B75A-1EF0571F4B29}" type="presOf" srcId="{5B8249EA-379D-4AB9-8B9B-C643426F5C5A}" destId="{CBF487FF-ED9C-CC44-A412-2E8313C64F0E}" srcOrd="0" destOrd="7" presId="urn:microsoft.com/office/officeart/2005/8/layout/cycle1"/>
    <dgm:cxn modelId="{24246B3D-FA41-4D3F-8963-F6310E55C14E}" srcId="{C4AB5BEF-3CAA-4599-A348-80B60B63D390}" destId="{5B8249EA-379D-4AB9-8B9B-C643426F5C5A}" srcOrd="6" destOrd="0" parTransId="{8A9433E7-01FB-4EFE-93E3-878178174693}" sibTransId="{2F7E8903-C600-4E17-8501-5DC1F21B0A5B}"/>
    <dgm:cxn modelId="{0537B764-BED7-452C-80FB-D31B54B000AB}" type="presOf" srcId="{685BB7CA-7D6F-4A9F-AFBD-36520F18E3DE}" destId="{CBF487FF-ED9C-CC44-A412-2E8313C64F0E}" srcOrd="0" destOrd="2" presId="urn:microsoft.com/office/officeart/2005/8/layout/cycle1"/>
    <dgm:cxn modelId="{8DC16172-03EB-4ACE-AB94-46CAF43133D2}" type="presOf" srcId="{51822DA0-E9A6-4E68-9870-CD3EC4EFEF03}" destId="{CBF487FF-ED9C-CC44-A412-2E8313C64F0E}" srcOrd="0" destOrd="5" presId="urn:microsoft.com/office/officeart/2005/8/layout/cycle1"/>
    <dgm:cxn modelId="{AEA3F456-97A0-7141-8DEE-6915023821A1}" type="presOf" srcId="{80E68C97-4C7E-4544-8A9A-50E39BCE9733}" destId="{5391586A-89E1-8E44-9C68-0847F33E8D1E}" srcOrd="0" destOrd="0" presId="urn:microsoft.com/office/officeart/2005/8/layout/cycle1"/>
    <dgm:cxn modelId="{3ED66B7A-E862-4338-8C5D-BD2459019335}" srcId="{C4AB5BEF-3CAA-4599-A348-80B60B63D390}" destId="{8D3FD2CF-6FB9-4CB1-80AC-6AD5B9C4B35E}" srcOrd="3" destOrd="0" parTransId="{33BA697B-E1F2-41B8-8275-B98090A0B584}" sibTransId="{9BA36BC6-0BE8-4D5E-B540-84ADA23F5275}"/>
    <dgm:cxn modelId="{1245D48F-A986-4682-A133-A9566DAF0356}" srcId="{C4AB5BEF-3CAA-4599-A348-80B60B63D390}" destId="{51822DA0-E9A6-4E68-9870-CD3EC4EFEF03}" srcOrd="4" destOrd="0" parTransId="{69A2850C-896F-434B-A406-1712D50D158F}" sibTransId="{6D7319EA-417D-42FA-8DAC-B1EF167090E2}"/>
    <dgm:cxn modelId="{FDE27FA2-B457-412A-BF46-7E3930FC7AE3}" srcId="{C4AB5BEF-3CAA-4599-A348-80B60B63D390}" destId="{7202A146-7091-4F75-B936-F8F351EBFB8B}" srcOrd="2" destOrd="0" parTransId="{6A54FF7F-E0D6-4E0E-A857-D512F5480BEA}" sibTransId="{6A061888-2AD0-48F1-99AF-0199CF11B762}"/>
    <dgm:cxn modelId="{ADCBD0AD-2CC5-7443-9A51-F1F7516DCC4A}" type="presOf" srcId="{77DA1160-79A5-4DBC-B99C-DD4EF269BD65}" destId="{CBF487FF-ED9C-CC44-A412-2E8313C64F0E}" srcOrd="0" destOrd="6" presId="urn:microsoft.com/office/officeart/2005/8/layout/cycle1"/>
    <dgm:cxn modelId="{515732B6-0CD6-4203-86B4-CA6EB4B8C2E3}" srcId="{80E68C97-4C7E-4544-8A9A-50E39BCE9733}" destId="{C4AB5BEF-3CAA-4599-A348-80B60B63D390}" srcOrd="0" destOrd="0" parTransId="{26EFC14E-9AD4-4D2F-B20B-C197738FE5F9}" sibTransId="{3CE511D0-7FBE-45DF-A1C8-0DB3A8C7F319}"/>
    <dgm:cxn modelId="{AD4384C0-8256-4CD1-A1E2-48DB0E62E2F9}" srcId="{C4AB5BEF-3CAA-4599-A348-80B60B63D390}" destId="{77DA1160-79A5-4DBC-B99C-DD4EF269BD65}" srcOrd="5" destOrd="0" parTransId="{7DAAF5BF-B885-4FAD-B3CB-EFF10D1E0493}" sibTransId="{65D1FE7B-932E-4ABA-88AE-D247C48266C8}"/>
    <dgm:cxn modelId="{CAD098C5-AFBB-814E-AFB6-3CCF74085992}" type="presOf" srcId="{F0C79CDC-B5D3-4367-B8B8-F4139436EA54}" destId="{CBF487FF-ED9C-CC44-A412-2E8313C64F0E}" srcOrd="0" destOrd="1" presId="urn:microsoft.com/office/officeart/2005/8/layout/cycle1"/>
    <dgm:cxn modelId="{121E34DE-E426-41A8-A13C-9957DDBE181B}" srcId="{C4AB5BEF-3CAA-4599-A348-80B60B63D390}" destId="{F0C79CDC-B5D3-4367-B8B8-F4139436EA54}" srcOrd="0" destOrd="0" parTransId="{D18A1476-F710-4061-AA6A-396BCBBE8731}" sibTransId="{BCA854C9-4891-42D5-83CA-E020F591A8BC}"/>
    <dgm:cxn modelId="{EBD453F4-6CBC-434D-BB78-16C1A426228A}" type="presOf" srcId="{8D3FD2CF-6FB9-4CB1-80AC-6AD5B9C4B35E}" destId="{CBF487FF-ED9C-CC44-A412-2E8313C64F0E}" srcOrd="0" destOrd="4" presId="urn:microsoft.com/office/officeart/2005/8/layout/cycle1"/>
    <dgm:cxn modelId="{E539FCB0-600F-F54D-A2F0-0A3A419BFC78}" type="presParOf" srcId="{5391586A-89E1-8E44-9C68-0847F33E8D1E}" destId="{CBF487FF-ED9C-CC44-A412-2E8313C64F0E}" srcOrd="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487FF-ED9C-CC44-A412-2E8313C64F0E}">
      <dsp:nvSpPr>
        <dsp:cNvPr id="0" name=""/>
        <dsp:cNvSpPr/>
      </dsp:nvSpPr>
      <dsp:spPr>
        <a:xfrm>
          <a:off x="574283" y="759"/>
          <a:ext cx="5572191" cy="5572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Our Blog Site has following pages.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User Registration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User Update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Sign In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Home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Create and Update Blog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Blog Details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User Favorites</a:t>
          </a:r>
        </a:p>
      </dsp:txBody>
      <dsp:txXfrm>
        <a:off x="574283" y="759"/>
        <a:ext cx="5572191" cy="5572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D1F78-6913-9D4C-B215-652B1B3A8D4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6F420-E3D8-C443-85DE-2C83DAA49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F420-E3D8-C443-85DE-2C83DAA499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7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F420-E3D8-C443-85DE-2C83DAA499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6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F420-E3D8-C443-85DE-2C83DAA499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3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F420-E3D8-C443-85DE-2C83DAA499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0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5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7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8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3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8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3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3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30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9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03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4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4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6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32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5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3C8C0-2820-4636-A983-CD221376D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75" b="11138"/>
          <a:stretch/>
        </p:blipFill>
        <p:spPr>
          <a:xfrm>
            <a:off x="-56251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23FD5C-40D8-C243-825B-AB1A7C664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31" y="307692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Blog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60327-2013-C640-9A84-A10F760ED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631" y="2691991"/>
            <a:ext cx="8382000" cy="228600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Developed by,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Kinjal, Shravani,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Siddharth, Sai Ganesh</a:t>
            </a:r>
          </a:p>
        </p:txBody>
      </p:sp>
    </p:spTree>
    <p:extLst>
      <p:ext uri="{BB962C8B-B14F-4D97-AF65-F5344CB8AC3E}">
        <p14:creationId xmlns:p14="http://schemas.microsoft.com/office/powerpoint/2010/main" val="38263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CB91-637A-4524-AFA0-FA43D95C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5040"/>
            <a:ext cx="9144000" cy="126364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1650-3E73-4AFC-95A2-A274EA91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8689"/>
            <a:ext cx="10668000" cy="4567311"/>
          </a:xfrm>
        </p:spPr>
        <p:txBody>
          <a:bodyPr/>
          <a:lstStyle/>
          <a:p>
            <a:pPr lvl="0"/>
            <a:r>
              <a:rPr lang="en-US" sz="2800" dirty="0"/>
              <a:t>This is web application, for those who want write blogs but do not want to manage their own application.</a:t>
            </a:r>
          </a:p>
          <a:p>
            <a:pPr lvl="0"/>
            <a:r>
              <a:rPr lang="en-US" sz="2800" dirty="0"/>
              <a:t>Here user can write own blog on anything as well as read other blogs.</a:t>
            </a:r>
          </a:p>
          <a:p>
            <a:pPr lvl="0"/>
            <a:r>
              <a:rPr lang="en-US" dirty="0"/>
              <a:t>Users can communicate through comments with author of the blog.</a:t>
            </a:r>
          </a:p>
          <a:p>
            <a:pPr lvl="0"/>
            <a:r>
              <a:rPr lang="en-US" sz="2800" dirty="0"/>
              <a:t>Users can add blog as favorite or we can say they can bookmark the blogs.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9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76D97-179D-43E4-BC21-A8BB8D648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4F1D9C8-3209-401A-B0EF-676100854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11" y="-10199"/>
            <a:ext cx="4316879" cy="6366549"/>
          </a:xfrm>
          <a:custGeom>
            <a:avLst/>
            <a:gdLst>
              <a:gd name="connsiteX0" fmla="*/ 6798 w 4316879"/>
              <a:gd name="connsiteY0" fmla="*/ 0 h 6366549"/>
              <a:gd name="connsiteX1" fmla="*/ 4316879 w 4316879"/>
              <a:gd name="connsiteY1" fmla="*/ 0 h 6366549"/>
              <a:gd name="connsiteX2" fmla="*/ 3891991 w 4316879"/>
              <a:gd name="connsiteY2" fmla="*/ 2600327 h 6366549"/>
              <a:gd name="connsiteX3" fmla="*/ 3222363 w 4316879"/>
              <a:gd name="connsiteY3" fmla="*/ 4700982 h 6366549"/>
              <a:gd name="connsiteX4" fmla="*/ 3205370 w 4316879"/>
              <a:gd name="connsiteY4" fmla="*/ 4340675 h 6366549"/>
              <a:gd name="connsiteX5" fmla="*/ 3042212 w 4316879"/>
              <a:gd name="connsiteY5" fmla="*/ 5013701 h 6366549"/>
              <a:gd name="connsiteX6" fmla="*/ 2926642 w 4316879"/>
              <a:gd name="connsiteY6" fmla="*/ 4904929 h 6366549"/>
              <a:gd name="connsiteX7" fmla="*/ 2627520 w 4316879"/>
              <a:gd name="connsiteY7" fmla="*/ 5829489 h 6366549"/>
              <a:gd name="connsiteX8" fmla="*/ 2647914 w 4316879"/>
              <a:gd name="connsiteY8" fmla="*/ 5044291 h 6366549"/>
              <a:gd name="connsiteX9" fmla="*/ 2556136 w 4316879"/>
              <a:gd name="connsiteY9" fmla="*/ 5183656 h 6366549"/>
              <a:gd name="connsiteX10" fmla="*/ 2413373 w 4316879"/>
              <a:gd name="connsiteY10" fmla="*/ 5251639 h 6366549"/>
              <a:gd name="connsiteX11" fmla="*/ 2284207 w 4316879"/>
              <a:gd name="connsiteY11" fmla="*/ 5329817 h 6366549"/>
              <a:gd name="connsiteX12" fmla="*/ 1842322 w 4316879"/>
              <a:gd name="connsiteY12" fmla="*/ 5975649 h 6366549"/>
              <a:gd name="connsiteX13" fmla="*/ 1638375 w 4316879"/>
              <a:gd name="connsiteY13" fmla="*/ 6366549 h 6366549"/>
              <a:gd name="connsiteX14" fmla="*/ 1492214 w 4316879"/>
              <a:gd name="connsiteY14" fmla="*/ 4697581 h 6366549"/>
              <a:gd name="connsiteX15" fmla="*/ 1475217 w 4316879"/>
              <a:gd name="connsiteY15" fmla="*/ 5367209 h 6366549"/>
              <a:gd name="connsiteX16" fmla="*/ 1468419 w 4316879"/>
              <a:gd name="connsiteY16" fmla="*/ 5479378 h 6366549"/>
              <a:gd name="connsiteX17" fmla="*/ 1397039 w 4316879"/>
              <a:gd name="connsiteY17" fmla="*/ 5550761 h 6366549"/>
              <a:gd name="connsiteX18" fmla="*/ 1329057 w 4316879"/>
              <a:gd name="connsiteY18" fmla="*/ 5492974 h 6366549"/>
              <a:gd name="connsiteX19" fmla="*/ 1315460 w 4316879"/>
              <a:gd name="connsiteY19" fmla="*/ 5251639 h 6366549"/>
              <a:gd name="connsiteX20" fmla="*/ 1271270 w 4316879"/>
              <a:gd name="connsiteY20" fmla="*/ 5027297 h 6366549"/>
              <a:gd name="connsiteX21" fmla="*/ 1179496 w 4316879"/>
              <a:gd name="connsiteY21" fmla="*/ 4707780 h 6366549"/>
              <a:gd name="connsiteX22" fmla="*/ 1108112 w 4316879"/>
              <a:gd name="connsiteY22" fmla="*/ 4316880 h 6366549"/>
              <a:gd name="connsiteX23" fmla="*/ 1074121 w 4316879"/>
              <a:gd name="connsiteY23" fmla="*/ 5068086 h 6366549"/>
              <a:gd name="connsiteX24" fmla="*/ 995943 w 4316879"/>
              <a:gd name="connsiteY24" fmla="*/ 4779160 h 6366549"/>
              <a:gd name="connsiteX25" fmla="*/ 958551 w 4316879"/>
              <a:gd name="connsiteY25" fmla="*/ 4463044 h 6366549"/>
              <a:gd name="connsiteX26" fmla="*/ 904165 w 4316879"/>
              <a:gd name="connsiteY26" fmla="*/ 4174117 h 6366549"/>
              <a:gd name="connsiteX27" fmla="*/ 829385 w 4316879"/>
              <a:gd name="connsiteY27" fmla="*/ 3891992 h 6366549"/>
              <a:gd name="connsiteX28" fmla="*/ 710417 w 4316879"/>
              <a:gd name="connsiteY28" fmla="*/ 4683984 h 6366549"/>
              <a:gd name="connsiteX29" fmla="*/ 628839 w 4316879"/>
              <a:gd name="connsiteY29" fmla="*/ 4469842 h 6366549"/>
              <a:gd name="connsiteX30" fmla="*/ 584648 w 4316879"/>
              <a:gd name="connsiteY30" fmla="*/ 4395061 h 6366549"/>
              <a:gd name="connsiteX31" fmla="*/ 496271 w 4316879"/>
              <a:gd name="connsiteY31" fmla="*/ 4449447 h 6366549"/>
              <a:gd name="connsiteX32" fmla="*/ 356909 w 4316879"/>
              <a:gd name="connsiteY32" fmla="*/ 4945718 h 6366549"/>
              <a:gd name="connsiteX33" fmla="*/ 292324 w 4316879"/>
              <a:gd name="connsiteY33" fmla="*/ 5227843 h 6366549"/>
              <a:gd name="connsiteX34" fmla="*/ 105375 w 4316879"/>
              <a:gd name="connsiteY34" fmla="*/ 4228503 h 6366549"/>
              <a:gd name="connsiteX35" fmla="*/ 13597 w 4316879"/>
              <a:gd name="connsiteY35" fmla="*/ 1138706 h 6366549"/>
              <a:gd name="connsiteX36" fmla="*/ 6798 w 4316879"/>
              <a:gd name="connsiteY36" fmla="*/ 6798 h 636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16879" h="6366549">
                <a:moveTo>
                  <a:pt x="6798" y="0"/>
                </a:moveTo>
                <a:lnTo>
                  <a:pt x="4316879" y="0"/>
                </a:lnTo>
                <a:cubicBezTo>
                  <a:pt x="4204710" y="747806"/>
                  <a:pt x="3987167" y="2076863"/>
                  <a:pt x="3891991" y="2600327"/>
                </a:cubicBezTo>
                <a:cubicBezTo>
                  <a:pt x="3834204" y="2913046"/>
                  <a:pt x="3307343" y="4663590"/>
                  <a:pt x="3222363" y="4700982"/>
                </a:cubicBezTo>
                <a:cubicBezTo>
                  <a:pt x="3164580" y="4585412"/>
                  <a:pt x="3266554" y="4466441"/>
                  <a:pt x="3205370" y="4340675"/>
                </a:cubicBezTo>
                <a:cubicBezTo>
                  <a:pt x="3072802" y="4554818"/>
                  <a:pt x="3130589" y="4806353"/>
                  <a:pt x="3042212" y="5013701"/>
                </a:cubicBezTo>
                <a:cubicBezTo>
                  <a:pt x="2960633" y="5010300"/>
                  <a:pt x="2981028" y="4921923"/>
                  <a:pt x="2926642" y="4904929"/>
                </a:cubicBezTo>
                <a:cubicBezTo>
                  <a:pt x="2763484" y="5299226"/>
                  <a:pt x="2770283" y="5428393"/>
                  <a:pt x="2627520" y="5829489"/>
                </a:cubicBezTo>
                <a:cubicBezTo>
                  <a:pt x="2569733" y="5465781"/>
                  <a:pt x="2630917" y="5414796"/>
                  <a:pt x="2647914" y="5044291"/>
                </a:cubicBezTo>
                <a:cubicBezTo>
                  <a:pt x="2573134" y="5078282"/>
                  <a:pt x="2583329" y="5139466"/>
                  <a:pt x="2556136" y="5183656"/>
                </a:cubicBezTo>
                <a:cubicBezTo>
                  <a:pt x="2522145" y="5241440"/>
                  <a:pt x="2494952" y="5285630"/>
                  <a:pt x="2413373" y="5251639"/>
                </a:cubicBezTo>
                <a:cubicBezTo>
                  <a:pt x="2335196" y="5217648"/>
                  <a:pt x="2314801" y="5265235"/>
                  <a:pt x="2284207" y="5329817"/>
                </a:cubicBezTo>
                <a:cubicBezTo>
                  <a:pt x="2206029" y="5503174"/>
                  <a:pt x="2005480" y="6043631"/>
                  <a:pt x="1842322" y="5975649"/>
                </a:cubicBezTo>
                <a:cubicBezTo>
                  <a:pt x="1764144" y="6050430"/>
                  <a:pt x="1743749" y="6271374"/>
                  <a:pt x="1638375" y="6366549"/>
                </a:cubicBezTo>
                <a:cubicBezTo>
                  <a:pt x="1583989" y="5639138"/>
                  <a:pt x="1634977" y="5401200"/>
                  <a:pt x="1492214" y="4697581"/>
                </a:cubicBezTo>
                <a:cubicBezTo>
                  <a:pt x="1499013" y="4921923"/>
                  <a:pt x="1434428" y="5142867"/>
                  <a:pt x="1475217" y="5367209"/>
                </a:cubicBezTo>
                <a:cubicBezTo>
                  <a:pt x="1482015" y="5404597"/>
                  <a:pt x="1475217" y="5441989"/>
                  <a:pt x="1468419" y="5479378"/>
                </a:cubicBezTo>
                <a:cubicBezTo>
                  <a:pt x="1461621" y="5516770"/>
                  <a:pt x="1444627" y="5550761"/>
                  <a:pt x="1397039" y="5550761"/>
                </a:cubicBezTo>
                <a:cubicBezTo>
                  <a:pt x="1359647" y="5547360"/>
                  <a:pt x="1342653" y="5520167"/>
                  <a:pt x="1329057" y="5492974"/>
                </a:cubicBezTo>
                <a:cubicBezTo>
                  <a:pt x="1288267" y="5411396"/>
                  <a:pt x="1278068" y="5329817"/>
                  <a:pt x="1315460" y="5251639"/>
                </a:cubicBezTo>
                <a:cubicBezTo>
                  <a:pt x="1356250" y="5163262"/>
                  <a:pt x="1346051" y="5095279"/>
                  <a:pt x="1271270" y="5027297"/>
                </a:cubicBezTo>
                <a:cubicBezTo>
                  <a:pt x="1176095" y="4938920"/>
                  <a:pt x="1210086" y="4813151"/>
                  <a:pt x="1179496" y="4707780"/>
                </a:cubicBezTo>
                <a:cubicBezTo>
                  <a:pt x="1145505" y="4592210"/>
                  <a:pt x="1165899" y="4466441"/>
                  <a:pt x="1108112" y="4316880"/>
                </a:cubicBezTo>
                <a:cubicBezTo>
                  <a:pt x="1040130" y="4575213"/>
                  <a:pt x="1138706" y="4809754"/>
                  <a:pt x="1074121" y="5068086"/>
                </a:cubicBezTo>
                <a:cubicBezTo>
                  <a:pt x="985744" y="4962712"/>
                  <a:pt x="1009540" y="4864139"/>
                  <a:pt x="995943" y="4779160"/>
                </a:cubicBezTo>
                <a:cubicBezTo>
                  <a:pt x="982347" y="4673789"/>
                  <a:pt x="975549" y="4568414"/>
                  <a:pt x="958551" y="4463044"/>
                </a:cubicBezTo>
                <a:cubicBezTo>
                  <a:pt x="944955" y="4367868"/>
                  <a:pt x="921163" y="4272693"/>
                  <a:pt x="904165" y="4174117"/>
                </a:cubicBezTo>
                <a:cubicBezTo>
                  <a:pt x="887172" y="4078941"/>
                  <a:pt x="907566" y="3980369"/>
                  <a:pt x="829385" y="3891992"/>
                </a:cubicBezTo>
                <a:cubicBezTo>
                  <a:pt x="676426" y="4133327"/>
                  <a:pt x="747806" y="4405257"/>
                  <a:pt x="710417" y="4683984"/>
                </a:cubicBezTo>
                <a:cubicBezTo>
                  <a:pt x="635637" y="4612605"/>
                  <a:pt x="649233" y="4534423"/>
                  <a:pt x="628839" y="4469842"/>
                </a:cubicBezTo>
                <a:cubicBezTo>
                  <a:pt x="618639" y="4439248"/>
                  <a:pt x="618639" y="4405257"/>
                  <a:pt x="584648" y="4395061"/>
                </a:cubicBezTo>
                <a:cubicBezTo>
                  <a:pt x="537061" y="4384862"/>
                  <a:pt x="509868" y="4415456"/>
                  <a:pt x="496271" y="4449447"/>
                </a:cubicBezTo>
                <a:cubicBezTo>
                  <a:pt x="428289" y="4609204"/>
                  <a:pt x="390900" y="4775762"/>
                  <a:pt x="356909" y="4945718"/>
                </a:cubicBezTo>
                <a:cubicBezTo>
                  <a:pt x="339912" y="5040894"/>
                  <a:pt x="350111" y="5142867"/>
                  <a:pt x="292324" y="5227843"/>
                </a:cubicBezTo>
                <a:cubicBezTo>
                  <a:pt x="44190" y="4918525"/>
                  <a:pt x="91778" y="4575213"/>
                  <a:pt x="105375" y="4228503"/>
                </a:cubicBezTo>
                <a:cubicBezTo>
                  <a:pt x="129167" y="3664249"/>
                  <a:pt x="40790" y="1604384"/>
                  <a:pt x="13597" y="1138706"/>
                </a:cubicBezTo>
                <a:cubicBezTo>
                  <a:pt x="-6798" y="761403"/>
                  <a:pt x="0" y="384102"/>
                  <a:pt x="6798" y="67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16CF5-B213-3740-9207-74FB9CFB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6" y="552844"/>
            <a:ext cx="3280556" cy="2590406"/>
          </a:xfrm>
        </p:spPr>
        <p:txBody>
          <a:bodyPr>
            <a:normAutofit/>
          </a:bodyPr>
          <a:lstStyle/>
          <a:p>
            <a:r>
              <a:rPr lang="en-US" sz="3600" dirty="0"/>
              <a:t>Pages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44DB98-AD26-4B46-84D1-66CF1F9EA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955656"/>
              </p:ext>
            </p:extLst>
          </p:nvPr>
        </p:nvGraphicFramePr>
        <p:xfrm>
          <a:off x="4633041" y="643466"/>
          <a:ext cx="6720759" cy="557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25269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82C8-B09F-DA4D-B7A2-A3674366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7466-D7B0-3349-8BA9-C4DBF09C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300" dirty="0"/>
              <a:t>Followed common MEAN Stack Architecture</a:t>
            </a:r>
          </a:p>
          <a:p>
            <a:r>
              <a:rPr lang="en-US" sz="2300" dirty="0"/>
              <a:t>We have implemented UI design using angular, it calls the REST API which is developed with NodeJS, </a:t>
            </a:r>
            <a:r>
              <a:rPr lang="en-US" sz="2300" dirty="0" err="1"/>
              <a:t>ExpressJS</a:t>
            </a:r>
            <a:r>
              <a:rPr lang="en-US" sz="2300" dirty="0"/>
              <a:t>, MongoDB and deals with responses coming from server.</a:t>
            </a:r>
          </a:p>
          <a:p>
            <a:r>
              <a:rPr lang="en-US" sz="2300" dirty="0"/>
              <a:t>Authentication is managed by JSON web tokens (JWT)</a:t>
            </a:r>
          </a:p>
          <a:p>
            <a:r>
              <a:rPr lang="en-US" sz="2300" dirty="0"/>
              <a:t>Authorization is managed by </a:t>
            </a:r>
            <a:r>
              <a:rPr lang="en-US" sz="2300" dirty="0" err="1"/>
              <a:t>AuthGaurd</a:t>
            </a:r>
            <a:endParaRPr lang="en-US" sz="2300" dirty="0"/>
          </a:p>
          <a:p>
            <a:r>
              <a:rPr lang="en-US" sz="2300" dirty="0"/>
              <a:t>Data is stored in </a:t>
            </a:r>
            <a:r>
              <a:rPr lang="en-US" sz="2400" dirty="0"/>
              <a:t>MongoDB and we have</a:t>
            </a:r>
            <a:r>
              <a:rPr lang="en-US" sz="2300" dirty="0"/>
              <a:t> created following collections</a:t>
            </a:r>
          </a:p>
          <a:p>
            <a:pPr lvl="2"/>
            <a:r>
              <a:rPr lang="en-US" dirty="0"/>
              <a:t>User</a:t>
            </a:r>
          </a:p>
          <a:p>
            <a:pPr lvl="2"/>
            <a:r>
              <a:rPr lang="en-US" dirty="0"/>
              <a:t>Blog</a:t>
            </a:r>
          </a:p>
          <a:p>
            <a:pPr lvl="2"/>
            <a:r>
              <a:rPr lang="en-US" dirty="0"/>
              <a:t>Favorites</a:t>
            </a:r>
          </a:p>
          <a:p>
            <a:pPr marL="914400" lvl="2" indent="0">
              <a:buNone/>
            </a:pPr>
            <a:r>
              <a:rPr 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0763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3BCC-5839-7243-98B8-D3E20778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6362-4688-C149-84C0-CC94CC58E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613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</a:t>
            </a:r>
          </a:p>
          <a:p>
            <a:pPr lvl="2"/>
            <a:r>
              <a:rPr lang="en-US" dirty="0"/>
              <a:t>Create is implemented for creating the user while registering to the website.</a:t>
            </a:r>
          </a:p>
          <a:p>
            <a:pPr lvl="2"/>
            <a:r>
              <a:rPr lang="en-US" dirty="0"/>
              <a:t>To create new Blogs.</a:t>
            </a:r>
          </a:p>
          <a:p>
            <a:pPr lvl="2"/>
            <a:r>
              <a:rPr lang="en-US" dirty="0"/>
              <a:t>Creating comments to the blog</a:t>
            </a:r>
          </a:p>
          <a:p>
            <a:r>
              <a:rPr lang="en-US" dirty="0"/>
              <a:t>Read</a:t>
            </a:r>
          </a:p>
          <a:p>
            <a:pPr lvl="2"/>
            <a:r>
              <a:rPr lang="en-US" dirty="0"/>
              <a:t>Reading the Blogs created in the Blog Listing also read Single Blog based unique Id.</a:t>
            </a:r>
          </a:p>
          <a:p>
            <a:pPr lvl="2"/>
            <a:r>
              <a:rPr lang="en-US" dirty="0"/>
              <a:t>Read user information while logging in to check if the user is already registered.</a:t>
            </a:r>
          </a:p>
          <a:p>
            <a:r>
              <a:rPr lang="en-US" dirty="0"/>
              <a:t>Update</a:t>
            </a:r>
          </a:p>
          <a:p>
            <a:pPr lvl="2"/>
            <a:r>
              <a:rPr lang="en-US" dirty="0"/>
              <a:t>Updating the Blogs.</a:t>
            </a:r>
          </a:p>
          <a:p>
            <a:pPr lvl="2"/>
            <a:r>
              <a:rPr lang="en-US" dirty="0"/>
              <a:t>Adding Blog Favorites</a:t>
            </a:r>
          </a:p>
          <a:p>
            <a:r>
              <a:rPr lang="en-US" dirty="0"/>
              <a:t>Delete</a:t>
            </a:r>
          </a:p>
          <a:p>
            <a:pPr lvl="2"/>
            <a:r>
              <a:rPr lang="en-US" dirty="0"/>
              <a:t>Deleting the Blogs</a:t>
            </a:r>
          </a:p>
        </p:txBody>
      </p:sp>
    </p:spTree>
    <p:extLst>
      <p:ext uri="{BB962C8B-B14F-4D97-AF65-F5344CB8AC3E}">
        <p14:creationId xmlns:p14="http://schemas.microsoft.com/office/powerpoint/2010/main" val="32041785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C696B1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C696B1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17070-E2CB-D64F-B8AD-259DA6C5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" y="356068"/>
            <a:ext cx="12188952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	Thank you  for your Time</a:t>
            </a:r>
          </a:p>
        </p:txBody>
      </p:sp>
    </p:spTree>
    <p:extLst>
      <p:ext uri="{BB962C8B-B14F-4D97-AF65-F5344CB8AC3E}">
        <p14:creationId xmlns:p14="http://schemas.microsoft.com/office/powerpoint/2010/main" val="62998522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2E8E5"/>
      </a:lt2>
      <a:accent1>
        <a:srgbClr val="C696B1"/>
      </a:accent1>
      <a:accent2>
        <a:srgbClr val="BA7FB9"/>
      </a:accent2>
      <a:accent3>
        <a:srgbClr val="B396C6"/>
      </a:accent3>
      <a:accent4>
        <a:srgbClr val="8A7FBA"/>
      </a:accent4>
      <a:accent5>
        <a:srgbClr val="96A1C6"/>
      </a:accent5>
      <a:accent6>
        <a:srgbClr val="7FA5BA"/>
      </a:accent6>
      <a:hlink>
        <a:srgbClr val="558D6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247</Words>
  <Application>Microsoft Office PowerPoint</Application>
  <PresentationFormat>Widescreen</PresentationFormat>
  <Paragraphs>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Nova Cond</vt:lpstr>
      <vt:lpstr>Calibri</vt:lpstr>
      <vt:lpstr>Century Gothic</vt:lpstr>
      <vt:lpstr>Elephant</vt:lpstr>
      <vt:lpstr>Impact</vt:lpstr>
      <vt:lpstr>TornVTI</vt:lpstr>
      <vt:lpstr>BrushVTI</vt:lpstr>
      <vt:lpstr>Blog Site</vt:lpstr>
      <vt:lpstr>Introduction</vt:lpstr>
      <vt:lpstr>Pages</vt:lpstr>
      <vt:lpstr>Features Implemented</vt:lpstr>
      <vt:lpstr>CRUD Operations</vt:lpstr>
      <vt:lpstr> Thank you 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Site</dc:title>
  <dc:creator>Rama Bhaskara Sai Ganesh Mokhamatla</dc:creator>
  <cp:lastModifiedBy>Siddharth Rathi</cp:lastModifiedBy>
  <cp:revision>8</cp:revision>
  <dcterms:created xsi:type="dcterms:W3CDTF">2020-12-11T18:07:55Z</dcterms:created>
  <dcterms:modified xsi:type="dcterms:W3CDTF">2020-12-11T19:52:28Z</dcterms:modified>
</cp:coreProperties>
</file>