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6" r:id="rId6"/>
    <p:sldId id="258" r:id="rId7"/>
    <p:sldId id="287" r:id="rId8"/>
    <p:sldId id="262" r:id="rId9"/>
    <p:sldId id="289" r:id="rId10"/>
    <p:sldId id="288" r:id="rId11"/>
    <p:sldId id="28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541BF8-0F7D-47C5-9BB5-7EA40DF82A1C}" type="doc">
      <dgm:prSet loTypeId="urn:microsoft.com/office/officeart/2005/8/layout/vProcess5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492F477-6028-4B34-8A30-D88F2785A8D0}">
      <dgm:prSet phldrT="[Text]"/>
      <dgm:spPr/>
      <dgm:t>
        <a:bodyPr/>
        <a:lstStyle/>
        <a:p>
          <a:r>
            <a:rPr lang="en-IN" dirty="0"/>
            <a:t>Step 1</a:t>
          </a:r>
        </a:p>
      </dgm:t>
    </dgm:pt>
    <dgm:pt modelId="{C3FBF264-DD49-49C2-9195-B12D75C5735E}" type="parTrans" cxnId="{9A457E1F-7DD4-4CF2-ACD5-66D8A6150A13}">
      <dgm:prSet/>
      <dgm:spPr/>
      <dgm:t>
        <a:bodyPr/>
        <a:lstStyle/>
        <a:p>
          <a:endParaRPr lang="en-IN"/>
        </a:p>
      </dgm:t>
    </dgm:pt>
    <dgm:pt modelId="{36FA8415-BBDB-4B2C-9E3B-930CEB372043}" type="sibTrans" cxnId="{9A457E1F-7DD4-4CF2-ACD5-66D8A6150A13}">
      <dgm:prSet/>
      <dgm:spPr/>
      <dgm:t>
        <a:bodyPr/>
        <a:lstStyle/>
        <a:p>
          <a:endParaRPr lang="en-IN"/>
        </a:p>
      </dgm:t>
    </dgm:pt>
    <dgm:pt modelId="{09A6DDAD-7484-44E4-A1B8-C9D04034B122}">
      <dgm:prSet phldrT="[Text]"/>
      <dgm:spPr/>
      <dgm:t>
        <a:bodyPr/>
        <a:lstStyle/>
        <a:p>
          <a:r>
            <a: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User selects the input</a:t>
          </a:r>
          <a:endParaRPr lang="en-IN"/>
        </a:p>
      </dgm:t>
    </dgm:pt>
    <dgm:pt modelId="{364A0AB2-8960-482A-81DF-0EBD1DBF1B40}" type="parTrans" cxnId="{91588D78-015F-4C60-ADBE-D46B0572E60E}">
      <dgm:prSet/>
      <dgm:spPr/>
      <dgm:t>
        <a:bodyPr/>
        <a:lstStyle/>
        <a:p>
          <a:endParaRPr lang="en-IN"/>
        </a:p>
      </dgm:t>
    </dgm:pt>
    <dgm:pt modelId="{2482570A-D9EA-47D8-A3E9-B48BDEF061AE}" type="sibTrans" cxnId="{91588D78-015F-4C60-ADBE-D46B0572E60E}">
      <dgm:prSet/>
      <dgm:spPr/>
      <dgm:t>
        <a:bodyPr/>
        <a:lstStyle/>
        <a:p>
          <a:endParaRPr lang="en-IN"/>
        </a:p>
      </dgm:t>
    </dgm:pt>
    <dgm:pt modelId="{4832DE23-5857-44E9-A011-3C10AB1E53C9}">
      <dgm:prSet phldrT="[Text]"/>
      <dgm:spPr/>
      <dgm:t>
        <a:bodyPr/>
        <a:lstStyle/>
        <a:p>
          <a:r>
            <a:rPr lang="en-IN" dirty="0"/>
            <a:t>Step 2</a:t>
          </a:r>
        </a:p>
      </dgm:t>
    </dgm:pt>
    <dgm:pt modelId="{D6BF2A0C-6D88-4F53-9BB9-E3DF3FC4091A}" type="parTrans" cxnId="{A5587C45-F200-4DAF-913C-9D8DCDC77848}">
      <dgm:prSet/>
      <dgm:spPr/>
      <dgm:t>
        <a:bodyPr/>
        <a:lstStyle/>
        <a:p>
          <a:endParaRPr lang="en-IN"/>
        </a:p>
      </dgm:t>
    </dgm:pt>
    <dgm:pt modelId="{41836D0C-7DDA-45B3-B454-E971C22C4140}" type="sibTrans" cxnId="{A5587C45-F200-4DAF-913C-9D8DCDC77848}">
      <dgm:prSet/>
      <dgm:spPr/>
      <dgm:t>
        <a:bodyPr/>
        <a:lstStyle/>
        <a:p>
          <a:endParaRPr lang="en-IN"/>
        </a:p>
      </dgm:t>
    </dgm:pt>
    <dgm:pt modelId="{9652D0DB-AE8D-489E-AE5B-B65B16D71944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On clicking “Encrypt,” AES key is generated and saved.</a:t>
          </a:r>
          <a:endParaRPr lang="en-IN" dirty="0"/>
        </a:p>
      </dgm:t>
    </dgm:pt>
    <dgm:pt modelId="{A490ECAD-CBEA-42B1-BDD5-2DB532E50B79}" type="parTrans" cxnId="{7FCA8092-BD54-4EFD-BE68-F3F489B765A3}">
      <dgm:prSet/>
      <dgm:spPr/>
      <dgm:t>
        <a:bodyPr/>
        <a:lstStyle/>
        <a:p>
          <a:endParaRPr lang="en-IN"/>
        </a:p>
      </dgm:t>
    </dgm:pt>
    <dgm:pt modelId="{4BA92346-14EA-43D7-8BE8-320926847F46}" type="sibTrans" cxnId="{7FCA8092-BD54-4EFD-BE68-F3F489B765A3}">
      <dgm:prSet/>
      <dgm:spPr/>
      <dgm:t>
        <a:bodyPr/>
        <a:lstStyle/>
        <a:p>
          <a:endParaRPr lang="en-IN"/>
        </a:p>
      </dgm:t>
    </dgm:pt>
    <dgm:pt modelId="{5A3284FA-FCDB-4599-8683-B3698309C4C9}">
      <dgm:prSet phldrT="[Text]"/>
      <dgm:spPr/>
      <dgm:t>
        <a:bodyPr/>
        <a:lstStyle/>
        <a:p>
          <a:r>
            <a:rPr lang="en-IN" dirty="0"/>
            <a:t>Step 3</a:t>
          </a:r>
        </a:p>
      </dgm:t>
    </dgm:pt>
    <dgm:pt modelId="{B9BA6E3A-4D11-4E0C-AA73-45203E5CB78E}" type="parTrans" cxnId="{7B4C7A85-E88B-4D38-AC01-ECDAFEE97D78}">
      <dgm:prSet/>
      <dgm:spPr/>
      <dgm:t>
        <a:bodyPr/>
        <a:lstStyle/>
        <a:p>
          <a:endParaRPr lang="en-IN"/>
        </a:p>
      </dgm:t>
    </dgm:pt>
    <dgm:pt modelId="{5FF83291-053D-41DE-ACD8-C0A3A76D464C}" type="sibTrans" cxnId="{7B4C7A85-E88B-4D38-AC01-ECDAFEE97D78}">
      <dgm:prSet/>
      <dgm:spPr/>
      <dgm:t>
        <a:bodyPr/>
        <a:lstStyle/>
        <a:p>
          <a:endParaRPr lang="en-IN"/>
        </a:p>
      </dgm:t>
    </dgm:pt>
    <dgm:pt modelId="{20113685-48B8-41A7-BA92-8B711234BDD8}">
      <dgm:prSet phldrT="[Text]"/>
      <dgm:spPr/>
      <dgm:t>
        <a:bodyPr/>
        <a:lstStyle/>
        <a:p>
          <a:r>
            <a: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File is encrypted and saved at the chosen location.</a:t>
          </a:r>
          <a:endParaRPr lang="en-IN"/>
        </a:p>
      </dgm:t>
    </dgm:pt>
    <dgm:pt modelId="{B9826352-0641-4756-B8E4-729F7966AEF7}" type="parTrans" cxnId="{12AA5E4A-DC38-479A-8445-55F28F43B16C}">
      <dgm:prSet/>
      <dgm:spPr/>
      <dgm:t>
        <a:bodyPr/>
        <a:lstStyle/>
        <a:p>
          <a:endParaRPr lang="en-IN"/>
        </a:p>
      </dgm:t>
    </dgm:pt>
    <dgm:pt modelId="{EA986CB6-A38B-4925-834A-344D9D9F2500}" type="sibTrans" cxnId="{12AA5E4A-DC38-479A-8445-55F28F43B16C}">
      <dgm:prSet/>
      <dgm:spPr/>
      <dgm:t>
        <a:bodyPr/>
        <a:lstStyle/>
        <a:p>
          <a:endParaRPr lang="en-IN"/>
        </a:p>
      </dgm:t>
    </dgm:pt>
    <dgm:pt modelId="{348BB87C-78CB-46AD-A34A-B56A733969F1}">
      <dgm:prSet phldrT="[Text]"/>
      <dgm:spPr/>
      <dgm:t>
        <a:bodyPr/>
        <a:lstStyle/>
        <a:p>
          <a:endParaRPr lang="en-IN" dirty="0"/>
        </a:p>
      </dgm:t>
    </dgm:pt>
    <dgm:pt modelId="{1755D079-459F-41C8-878D-89459FF4655C}" type="parTrans" cxnId="{E29B52D0-4041-418A-BC7F-74742BC73111}">
      <dgm:prSet/>
      <dgm:spPr/>
      <dgm:t>
        <a:bodyPr/>
        <a:lstStyle/>
        <a:p>
          <a:endParaRPr lang="en-IN"/>
        </a:p>
      </dgm:t>
    </dgm:pt>
    <dgm:pt modelId="{8F56E904-5F94-47FB-BA8D-DEFDB9A64EB1}" type="sibTrans" cxnId="{E29B52D0-4041-418A-BC7F-74742BC73111}">
      <dgm:prSet/>
      <dgm:spPr/>
      <dgm:t>
        <a:bodyPr/>
        <a:lstStyle/>
        <a:p>
          <a:endParaRPr lang="en-IN"/>
        </a:p>
      </dgm:t>
    </dgm:pt>
    <dgm:pt modelId="{429DD24F-A9BF-4D43-877A-2BFAAAF6D35C}">
      <dgm:prSet phldrT="[Text]"/>
      <dgm:spPr/>
      <dgm:t>
        <a:bodyPr/>
        <a:lstStyle/>
        <a:p>
          <a:r>
            <a:rPr lang="en-IN" dirty="0"/>
            <a:t>Step 4 </a:t>
          </a:r>
        </a:p>
      </dgm:t>
    </dgm:pt>
    <dgm:pt modelId="{0110734A-164A-4AC7-BB1C-0F9B50E73629}" type="parTrans" cxnId="{BD2047B0-8518-4B0D-A987-96B26ED7AD9C}">
      <dgm:prSet/>
      <dgm:spPr/>
      <dgm:t>
        <a:bodyPr/>
        <a:lstStyle/>
        <a:p>
          <a:endParaRPr lang="en-IN"/>
        </a:p>
      </dgm:t>
    </dgm:pt>
    <dgm:pt modelId="{A6B14DC8-222E-46B7-88DA-E4507A7D28D7}" type="sibTrans" cxnId="{BD2047B0-8518-4B0D-A987-96B26ED7AD9C}">
      <dgm:prSet/>
      <dgm:spPr/>
      <dgm:t>
        <a:bodyPr/>
        <a:lstStyle/>
        <a:p>
          <a:endParaRPr lang="en-IN"/>
        </a:p>
      </dgm:t>
    </dgm:pt>
    <dgm:pt modelId="{C39AD734-BD76-46B6-9E14-62DCC9ED18DD}">
      <dgm:prSet phldrT="[Text]"/>
      <dgm:spPr/>
      <dgm:t>
        <a:bodyPr/>
        <a:lstStyle/>
        <a:p>
          <a:r>
            <a:rPr lang="en-IN" dirty="0"/>
            <a:t>Step 5</a:t>
          </a:r>
        </a:p>
      </dgm:t>
    </dgm:pt>
    <dgm:pt modelId="{CBA2B234-A6C4-432B-BD92-98FEF1C4AAF6}" type="parTrans" cxnId="{49A46CEB-EC7B-41FD-971C-32D522FC0B38}">
      <dgm:prSet/>
      <dgm:spPr/>
      <dgm:t>
        <a:bodyPr/>
        <a:lstStyle/>
        <a:p>
          <a:endParaRPr lang="en-IN"/>
        </a:p>
      </dgm:t>
    </dgm:pt>
    <dgm:pt modelId="{5632E963-4E05-49EF-9C64-7FE527B3295D}" type="sibTrans" cxnId="{49A46CEB-EC7B-41FD-971C-32D522FC0B38}">
      <dgm:prSet/>
      <dgm:spPr/>
      <dgm:t>
        <a:bodyPr/>
        <a:lstStyle/>
        <a:p>
          <a:endParaRPr lang="en-IN"/>
        </a:p>
      </dgm:t>
    </dgm:pt>
    <dgm:pt modelId="{4646DB98-DF80-4F14-BA0A-69DE2D60CAF0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Encrypted file is decrypted and restored.t file and destination paths.</a:t>
          </a:r>
          <a:endParaRPr lang="en-IN" dirty="0"/>
        </a:p>
      </dgm:t>
    </dgm:pt>
    <dgm:pt modelId="{D38985AA-487B-4BB7-B15A-71BF12831511}" type="parTrans" cxnId="{874844E0-3010-4355-9D5A-A2F531021097}">
      <dgm:prSet/>
      <dgm:spPr/>
      <dgm:t>
        <a:bodyPr/>
        <a:lstStyle/>
        <a:p>
          <a:endParaRPr lang="en-IN"/>
        </a:p>
      </dgm:t>
    </dgm:pt>
    <dgm:pt modelId="{5CE86140-B2C0-40AF-BE67-25A5C0EF0954}" type="sibTrans" cxnId="{874844E0-3010-4355-9D5A-A2F531021097}">
      <dgm:prSet/>
      <dgm:spPr/>
      <dgm:t>
        <a:bodyPr/>
        <a:lstStyle/>
        <a:p>
          <a:endParaRPr lang="en-IN"/>
        </a:p>
      </dgm:t>
    </dgm:pt>
    <dgm:pt modelId="{6DCF8F20-8BB3-4E60-B5D1-F66E768F32A2}">
      <dgm:prSet phldrT="[Text]"/>
      <dgm:spPr/>
      <dgm:t>
        <a:bodyPr/>
        <a:lstStyle/>
        <a:p>
          <a:r>
            <a: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On clicking “Decrypt,” saved key is loaded.</a:t>
          </a:r>
          <a:endParaRPr lang="en-IN" dirty="0"/>
        </a:p>
      </dgm:t>
    </dgm:pt>
    <dgm:pt modelId="{C0E599E9-BD8A-483E-8848-8B8C0D0E5284}" type="parTrans" cxnId="{A89E0123-A272-4063-8183-EA6CF13D47B1}">
      <dgm:prSet/>
      <dgm:spPr/>
      <dgm:t>
        <a:bodyPr/>
        <a:lstStyle/>
        <a:p>
          <a:endParaRPr lang="en-IN"/>
        </a:p>
      </dgm:t>
    </dgm:pt>
    <dgm:pt modelId="{3FF5E207-0CBC-49DD-B5CD-BF73E7A69C97}" type="sibTrans" cxnId="{A89E0123-A272-4063-8183-EA6CF13D47B1}">
      <dgm:prSet/>
      <dgm:spPr/>
      <dgm:t>
        <a:bodyPr/>
        <a:lstStyle/>
        <a:p>
          <a:endParaRPr lang="en-IN"/>
        </a:p>
      </dgm:t>
    </dgm:pt>
    <dgm:pt modelId="{48FCD204-C11E-4DAB-AC71-76766DA589AF}" type="pres">
      <dgm:prSet presAssocID="{46541BF8-0F7D-47C5-9BB5-7EA40DF82A1C}" presName="outerComposite" presStyleCnt="0">
        <dgm:presLayoutVars>
          <dgm:chMax val="5"/>
          <dgm:dir/>
          <dgm:resizeHandles val="exact"/>
        </dgm:presLayoutVars>
      </dgm:prSet>
      <dgm:spPr/>
    </dgm:pt>
    <dgm:pt modelId="{9400DC92-4AEB-4AA4-8FA1-169D4DB22BBB}" type="pres">
      <dgm:prSet presAssocID="{46541BF8-0F7D-47C5-9BB5-7EA40DF82A1C}" presName="dummyMaxCanvas" presStyleCnt="0">
        <dgm:presLayoutVars/>
      </dgm:prSet>
      <dgm:spPr/>
    </dgm:pt>
    <dgm:pt modelId="{148344AA-C916-417A-AB1C-7C8184B48F52}" type="pres">
      <dgm:prSet presAssocID="{46541BF8-0F7D-47C5-9BB5-7EA40DF82A1C}" presName="FiveNodes_1" presStyleLbl="node1" presStyleIdx="0" presStyleCnt="5">
        <dgm:presLayoutVars>
          <dgm:bulletEnabled val="1"/>
        </dgm:presLayoutVars>
      </dgm:prSet>
      <dgm:spPr/>
    </dgm:pt>
    <dgm:pt modelId="{D6F9328D-EFA8-4CD8-A105-60C2571C13BA}" type="pres">
      <dgm:prSet presAssocID="{46541BF8-0F7D-47C5-9BB5-7EA40DF82A1C}" presName="FiveNodes_2" presStyleLbl="node1" presStyleIdx="1" presStyleCnt="5">
        <dgm:presLayoutVars>
          <dgm:bulletEnabled val="1"/>
        </dgm:presLayoutVars>
      </dgm:prSet>
      <dgm:spPr/>
    </dgm:pt>
    <dgm:pt modelId="{ED903F68-7706-4C33-B9BC-6A497AC4D161}" type="pres">
      <dgm:prSet presAssocID="{46541BF8-0F7D-47C5-9BB5-7EA40DF82A1C}" presName="FiveNodes_3" presStyleLbl="node1" presStyleIdx="2" presStyleCnt="5">
        <dgm:presLayoutVars>
          <dgm:bulletEnabled val="1"/>
        </dgm:presLayoutVars>
      </dgm:prSet>
      <dgm:spPr/>
    </dgm:pt>
    <dgm:pt modelId="{1921988C-A9A1-4B39-8AD2-92685F380E2B}" type="pres">
      <dgm:prSet presAssocID="{46541BF8-0F7D-47C5-9BB5-7EA40DF82A1C}" presName="FiveNodes_4" presStyleLbl="node1" presStyleIdx="3" presStyleCnt="5">
        <dgm:presLayoutVars>
          <dgm:bulletEnabled val="1"/>
        </dgm:presLayoutVars>
      </dgm:prSet>
      <dgm:spPr/>
    </dgm:pt>
    <dgm:pt modelId="{2E1A901A-B5C0-4EF5-B0ED-E69C9783BDFC}" type="pres">
      <dgm:prSet presAssocID="{46541BF8-0F7D-47C5-9BB5-7EA40DF82A1C}" presName="FiveNodes_5" presStyleLbl="node1" presStyleIdx="4" presStyleCnt="5">
        <dgm:presLayoutVars>
          <dgm:bulletEnabled val="1"/>
        </dgm:presLayoutVars>
      </dgm:prSet>
      <dgm:spPr/>
    </dgm:pt>
    <dgm:pt modelId="{51424DEA-78DB-4963-B5B4-E5589B38B757}" type="pres">
      <dgm:prSet presAssocID="{46541BF8-0F7D-47C5-9BB5-7EA40DF82A1C}" presName="FiveConn_1-2" presStyleLbl="fgAccFollowNode1" presStyleIdx="0" presStyleCnt="4">
        <dgm:presLayoutVars>
          <dgm:bulletEnabled val="1"/>
        </dgm:presLayoutVars>
      </dgm:prSet>
      <dgm:spPr/>
    </dgm:pt>
    <dgm:pt modelId="{F5783199-9870-437B-90F8-3077D5095C5D}" type="pres">
      <dgm:prSet presAssocID="{46541BF8-0F7D-47C5-9BB5-7EA40DF82A1C}" presName="FiveConn_2-3" presStyleLbl="fgAccFollowNode1" presStyleIdx="1" presStyleCnt="4">
        <dgm:presLayoutVars>
          <dgm:bulletEnabled val="1"/>
        </dgm:presLayoutVars>
      </dgm:prSet>
      <dgm:spPr/>
    </dgm:pt>
    <dgm:pt modelId="{9F8C7AC3-3BD3-49A1-AC89-D4303DB2ED5D}" type="pres">
      <dgm:prSet presAssocID="{46541BF8-0F7D-47C5-9BB5-7EA40DF82A1C}" presName="FiveConn_3-4" presStyleLbl="fgAccFollowNode1" presStyleIdx="2" presStyleCnt="4">
        <dgm:presLayoutVars>
          <dgm:bulletEnabled val="1"/>
        </dgm:presLayoutVars>
      </dgm:prSet>
      <dgm:spPr/>
    </dgm:pt>
    <dgm:pt modelId="{7203FEAA-8191-4D3F-8AB1-48217D493168}" type="pres">
      <dgm:prSet presAssocID="{46541BF8-0F7D-47C5-9BB5-7EA40DF82A1C}" presName="FiveConn_4-5" presStyleLbl="fgAccFollowNode1" presStyleIdx="3" presStyleCnt="4">
        <dgm:presLayoutVars>
          <dgm:bulletEnabled val="1"/>
        </dgm:presLayoutVars>
      </dgm:prSet>
      <dgm:spPr/>
    </dgm:pt>
    <dgm:pt modelId="{0C1E17A8-3255-49AE-A10F-F948EDD72FC5}" type="pres">
      <dgm:prSet presAssocID="{46541BF8-0F7D-47C5-9BB5-7EA40DF82A1C}" presName="FiveNodes_1_text" presStyleLbl="node1" presStyleIdx="4" presStyleCnt="5">
        <dgm:presLayoutVars>
          <dgm:bulletEnabled val="1"/>
        </dgm:presLayoutVars>
      </dgm:prSet>
      <dgm:spPr/>
    </dgm:pt>
    <dgm:pt modelId="{254EF4A9-7083-48B3-8726-735818D5DD87}" type="pres">
      <dgm:prSet presAssocID="{46541BF8-0F7D-47C5-9BB5-7EA40DF82A1C}" presName="FiveNodes_2_text" presStyleLbl="node1" presStyleIdx="4" presStyleCnt="5">
        <dgm:presLayoutVars>
          <dgm:bulletEnabled val="1"/>
        </dgm:presLayoutVars>
      </dgm:prSet>
      <dgm:spPr/>
    </dgm:pt>
    <dgm:pt modelId="{06D0EC96-27E6-46C8-8F05-8E2D561CF88C}" type="pres">
      <dgm:prSet presAssocID="{46541BF8-0F7D-47C5-9BB5-7EA40DF82A1C}" presName="FiveNodes_3_text" presStyleLbl="node1" presStyleIdx="4" presStyleCnt="5">
        <dgm:presLayoutVars>
          <dgm:bulletEnabled val="1"/>
        </dgm:presLayoutVars>
      </dgm:prSet>
      <dgm:spPr/>
    </dgm:pt>
    <dgm:pt modelId="{53EE752C-2CD5-4917-86C8-E3F60F5593BA}" type="pres">
      <dgm:prSet presAssocID="{46541BF8-0F7D-47C5-9BB5-7EA40DF82A1C}" presName="FiveNodes_4_text" presStyleLbl="node1" presStyleIdx="4" presStyleCnt="5">
        <dgm:presLayoutVars>
          <dgm:bulletEnabled val="1"/>
        </dgm:presLayoutVars>
      </dgm:prSet>
      <dgm:spPr/>
    </dgm:pt>
    <dgm:pt modelId="{77A8E1EF-429B-437F-9505-AA9AE83DAEB0}" type="pres">
      <dgm:prSet presAssocID="{46541BF8-0F7D-47C5-9BB5-7EA40DF82A1C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48CA5711-1977-4512-B176-FC819AC3167D}" type="presOf" srcId="{5A3284FA-FCDB-4599-8683-B3698309C4C9}" destId="{ED903F68-7706-4C33-B9BC-6A497AC4D161}" srcOrd="0" destOrd="0" presId="urn:microsoft.com/office/officeart/2005/8/layout/vProcess5"/>
    <dgm:cxn modelId="{0F4EB816-02D1-422F-AEAE-D727CFFD6736}" type="presOf" srcId="{09A6DDAD-7484-44E4-A1B8-C9D04034B122}" destId="{148344AA-C916-417A-AB1C-7C8184B48F52}" srcOrd="0" destOrd="1" presId="urn:microsoft.com/office/officeart/2005/8/layout/vProcess5"/>
    <dgm:cxn modelId="{6FCAD51B-18F7-4CA5-B706-DE90014C5373}" type="presOf" srcId="{4646DB98-DF80-4F14-BA0A-69DE2D60CAF0}" destId="{2E1A901A-B5C0-4EF5-B0ED-E69C9783BDFC}" srcOrd="0" destOrd="1" presId="urn:microsoft.com/office/officeart/2005/8/layout/vProcess5"/>
    <dgm:cxn modelId="{9A457E1F-7DD4-4CF2-ACD5-66D8A6150A13}" srcId="{46541BF8-0F7D-47C5-9BB5-7EA40DF82A1C}" destId="{7492F477-6028-4B34-8A30-D88F2785A8D0}" srcOrd="0" destOrd="0" parTransId="{C3FBF264-DD49-49C2-9195-B12D75C5735E}" sibTransId="{36FA8415-BBDB-4B2C-9E3B-930CEB372043}"/>
    <dgm:cxn modelId="{A89E0123-A272-4063-8183-EA6CF13D47B1}" srcId="{429DD24F-A9BF-4D43-877A-2BFAAAF6D35C}" destId="{6DCF8F20-8BB3-4E60-B5D1-F66E768F32A2}" srcOrd="0" destOrd="0" parTransId="{C0E599E9-BD8A-483E-8848-8B8C0D0E5284}" sibTransId="{3FF5E207-0CBC-49DD-B5CD-BF73E7A69C97}"/>
    <dgm:cxn modelId="{BA01FD23-C387-4418-8511-6380EA3A2CCB}" type="presOf" srcId="{4832DE23-5857-44E9-A011-3C10AB1E53C9}" destId="{D6F9328D-EFA8-4CD8-A105-60C2571C13BA}" srcOrd="0" destOrd="0" presId="urn:microsoft.com/office/officeart/2005/8/layout/vProcess5"/>
    <dgm:cxn modelId="{9E301D2A-ADDB-40A6-A37F-D073B432300B}" type="presOf" srcId="{7492F477-6028-4B34-8A30-D88F2785A8D0}" destId="{148344AA-C916-417A-AB1C-7C8184B48F52}" srcOrd="0" destOrd="0" presId="urn:microsoft.com/office/officeart/2005/8/layout/vProcess5"/>
    <dgm:cxn modelId="{A6E54F2F-B99D-4518-8E96-BFF08A6A962C}" type="presOf" srcId="{6DCF8F20-8BB3-4E60-B5D1-F66E768F32A2}" destId="{53EE752C-2CD5-4917-86C8-E3F60F5593BA}" srcOrd="1" destOrd="1" presId="urn:microsoft.com/office/officeart/2005/8/layout/vProcess5"/>
    <dgm:cxn modelId="{00A14236-5DC6-4A58-9BD7-8599C649D72B}" type="presOf" srcId="{36FA8415-BBDB-4B2C-9E3B-930CEB372043}" destId="{51424DEA-78DB-4963-B5B4-E5589B38B757}" srcOrd="0" destOrd="0" presId="urn:microsoft.com/office/officeart/2005/8/layout/vProcess5"/>
    <dgm:cxn modelId="{09338E3A-2310-4B58-9A55-427C689F8126}" type="presOf" srcId="{41836D0C-7DDA-45B3-B454-E971C22C4140}" destId="{F5783199-9870-437B-90F8-3077D5095C5D}" srcOrd="0" destOrd="0" presId="urn:microsoft.com/office/officeart/2005/8/layout/vProcess5"/>
    <dgm:cxn modelId="{2B136C3E-6C2D-4220-B33E-E884506391E6}" type="presOf" srcId="{4832DE23-5857-44E9-A011-3C10AB1E53C9}" destId="{254EF4A9-7083-48B3-8726-735818D5DD87}" srcOrd="1" destOrd="0" presId="urn:microsoft.com/office/officeart/2005/8/layout/vProcess5"/>
    <dgm:cxn modelId="{6C7DEA5B-B501-47FD-8030-9D83E0E57F21}" type="presOf" srcId="{46541BF8-0F7D-47C5-9BB5-7EA40DF82A1C}" destId="{48FCD204-C11E-4DAB-AC71-76766DA589AF}" srcOrd="0" destOrd="0" presId="urn:microsoft.com/office/officeart/2005/8/layout/vProcess5"/>
    <dgm:cxn modelId="{D88B925E-750D-4D58-BBD1-FA5F3E37F93C}" type="presOf" srcId="{9652D0DB-AE8D-489E-AE5B-B65B16D71944}" destId="{D6F9328D-EFA8-4CD8-A105-60C2571C13BA}" srcOrd="0" destOrd="1" presId="urn:microsoft.com/office/officeart/2005/8/layout/vProcess5"/>
    <dgm:cxn modelId="{A5587C45-F200-4DAF-913C-9D8DCDC77848}" srcId="{46541BF8-0F7D-47C5-9BB5-7EA40DF82A1C}" destId="{4832DE23-5857-44E9-A011-3C10AB1E53C9}" srcOrd="1" destOrd="0" parTransId="{D6BF2A0C-6D88-4F53-9BB9-E3DF3FC4091A}" sibTransId="{41836D0C-7DDA-45B3-B454-E971C22C4140}"/>
    <dgm:cxn modelId="{12AA5E4A-DC38-479A-8445-55F28F43B16C}" srcId="{5A3284FA-FCDB-4599-8683-B3698309C4C9}" destId="{20113685-48B8-41A7-BA92-8B711234BDD8}" srcOrd="0" destOrd="0" parTransId="{B9826352-0641-4756-B8E4-729F7966AEF7}" sibTransId="{EA986CB6-A38B-4925-834A-344D9D9F2500}"/>
    <dgm:cxn modelId="{1D611671-886A-4466-906E-47D3A5D26BF0}" type="presOf" srcId="{6DCF8F20-8BB3-4E60-B5D1-F66E768F32A2}" destId="{1921988C-A9A1-4B39-8AD2-92685F380E2B}" srcOrd="0" destOrd="1" presId="urn:microsoft.com/office/officeart/2005/8/layout/vProcess5"/>
    <dgm:cxn modelId="{A5606E51-0DDE-404C-9452-1765C87917AC}" type="presOf" srcId="{A6B14DC8-222E-46B7-88DA-E4507A7D28D7}" destId="{7203FEAA-8191-4D3F-8AB1-48217D493168}" srcOrd="0" destOrd="0" presId="urn:microsoft.com/office/officeart/2005/8/layout/vProcess5"/>
    <dgm:cxn modelId="{1094BC53-67E2-40E0-8068-7D8B9DEDBC28}" type="presOf" srcId="{09A6DDAD-7484-44E4-A1B8-C9D04034B122}" destId="{0C1E17A8-3255-49AE-A10F-F948EDD72FC5}" srcOrd="1" destOrd="1" presId="urn:microsoft.com/office/officeart/2005/8/layout/vProcess5"/>
    <dgm:cxn modelId="{91588D78-015F-4C60-ADBE-D46B0572E60E}" srcId="{7492F477-6028-4B34-8A30-D88F2785A8D0}" destId="{09A6DDAD-7484-44E4-A1B8-C9D04034B122}" srcOrd="0" destOrd="0" parTransId="{364A0AB2-8960-482A-81DF-0EBD1DBF1B40}" sibTransId="{2482570A-D9EA-47D8-A3E9-B48BDEF061AE}"/>
    <dgm:cxn modelId="{9AFC6E7B-7536-4EA4-A594-B9C30B9466F2}" type="presOf" srcId="{4646DB98-DF80-4F14-BA0A-69DE2D60CAF0}" destId="{77A8E1EF-429B-437F-9505-AA9AE83DAEB0}" srcOrd="1" destOrd="1" presId="urn:microsoft.com/office/officeart/2005/8/layout/vProcess5"/>
    <dgm:cxn modelId="{7B4C7A85-E88B-4D38-AC01-ECDAFEE97D78}" srcId="{46541BF8-0F7D-47C5-9BB5-7EA40DF82A1C}" destId="{5A3284FA-FCDB-4599-8683-B3698309C4C9}" srcOrd="2" destOrd="0" parTransId="{B9BA6E3A-4D11-4E0C-AA73-45203E5CB78E}" sibTransId="{5FF83291-053D-41DE-ACD8-C0A3A76D464C}"/>
    <dgm:cxn modelId="{E0E1D08E-BE03-46DE-B797-7B6EE4D29C28}" type="presOf" srcId="{20113685-48B8-41A7-BA92-8B711234BDD8}" destId="{06D0EC96-27E6-46C8-8F05-8E2D561CF88C}" srcOrd="1" destOrd="1" presId="urn:microsoft.com/office/officeart/2005/8/layout/vProcess5"/>
    <dgm:cxn modelId="{5CCD4791-0312-4CA9-9D01-75C2FB6FC541}" type="presOf" srcId="{7492F477-6028-4B34-8A30-D88F2785A8D0}" destId="{0C1E17A8-3255-49AE-A10F-F948EDD72FC5}" srcOrd="1" destOrd="0" presId="urn:microsoft.com/office/officeart/2005/8/layout/vProcess5"/>
    <dgm:cxn modelId="{7FCA8092-BD54-4EFD-BE68-F3F489B765A3}" srcId="{4832DE23-5857-44E9-A011-3C10AB1E53C9}" destId="{9652D0DB-AE8D-489E-AE5B-B65B16D71944}" srcOrd="0" destOrd="0" parTransId="{A490ECAD-CBEA-42B1-BDD5-2DB532E50B79}" sibTransId="{4BA92346-14EA-43D7-8BE8-320926847F46}"/>
    <dgm:cxn modelId="{E05B01A4-0852-4CD6-9028-DBC25AA7789F}" type="presOf" srcId="{429DD24F-A9BF-4D43-877A-2BFAAAF6D35C}" destId="{1921988C-A9A1-4B39-8AD2-92685F380E2B}" srcOrd="0" destOrd="0" presId="urn:microsoft.com/office/officeart/2005/8/layout/vProcess5"/>
    <dgm:cxn modelId="{91BEA0A4-BAEA-4462-9F6C-9E1373D1D451}" type="presOf" srcId="{5A3284FA-FCDB-4599-8683-B3698309C4C9}" destId="{06D0EC96-27E6-46C8-8F05-8E2D561CF88C}" srcOrd="1" destOrd="0" presId="urn:microsoft.com/office/officeart/2005/8/layout/vProcess5"/>
    <dgm:cxn modelId="{BD2047B0-8518-4B0D-A987-96B26ED7AD9C}" srcId="{46541BF8-0F7D-47C5-9BB5-7EA40DF82A1C}" destId="{429DD24F-A9BF-4D43-877A-2BFAAAF6D35C}" srcOrd="3" destOrd="0" parTransId="{0110734A-164A-4AC7-BB1C-0F9B50E73629}" sibTransId="{A6B14DC8-222E-46B7-88DA-E4507A7D28D7}"/>
    <dgm:cxn modelId="{FA9580B5-9C45-43CF-86E5-9B7564115E4A}" type="presOf" srcId="{C39AD734-BD76-46B6-9E14-62DCC9ED18DD}" destId="{2E1A901A-B5C0-4EF5-B0ED-E69C9783BDFC}" srcOrd="0" destOrd="0" presId="urn:microsoft.com/office/officeart/2005/8/layout/vProcess5"/>
    <dgm:cxn modelId="{A7B50ABA-D0B2-469A-97F3-A763A9BB5D3F}" type="presOf" srcId="{C39AD734-BD76-46B6-9E14-62DCC9ED18DD}" destId="{77A8E1EF-429B-437F-9505-AA9AE83DAEB0}" srcOrd="1" destOrd="0" presId="urn:microsoft.com/office/officeart/2005/8/layout/vProcess5"/>
    <dgm:cxn modelId="{75FF55C5-A7F4-47AF-9516-AC8E971DF2C1}" type="presOf" srcId="{429DD24F-A9BF-4D43-877A-2BFAAAF6D35C}" destId="{53EE752C-2CD5-4917-86C8-E3F60F5593BA}" srcOrd="1" destOrd="0" presId="urn:microsoft.com/office/officeart/2005/8/layout/vProcess5"/>
    <dgm:cxn modelId="{95CB79C8-7ED4-4E72-A891-FCD53A334FB2}" type="presOf" srcId="{20113685-48B8-41A7-BA92-8B711234BDD8}" destId="{ED903F68-7706-4C33-B9BC-6A497AC4D161}" srcOrd="0" destOrd="1" presId="urn:microsoft.com/office/officeart/2005/8/layout/vProcess5"/>
    <dgm:cxn modelId="{E29B52D0-4041-418A-BC7F-74742BC73111}" srcId="{46541BF8-0F7D-47C5-9BB5-7EA40DF82A1C}" destId="{348BB87C-78CB-46AD-A34A-B56A733969F1}" srcOrd="5" destOrd="0" parTransId="{1755D079-459F-41C8-878D-89459FF4655C}" sibTransId="{8F56E904-5F94-47FB-BA8D-DEFDB9A64EB1}"/>
    <dgm:cxn modelId="{918FADD6-1C43-4AF6-8047-4B8DB489200B}" type="presOf" srcId="{9652D0DB-AE8D-489E-AE5B-B65B16D71944}" destId="{254EF4A9-7083-48B3-8726-735818D5DD87}" srcOrd="1" destOrd="1" presId="urn:microsoft.com/office/officeart/2005/8/layout/vProcess5"/>
    <dgm:cxn modelId="{874844E0-3010-4355-9D5A-A2F531021097}" srcId="{C39AD734-BD76-46B6-9E14-62DCC9ED18DD}" destId="{4646DB98-DF80-4F14-BA0A-69DE2D60CAF0}" srcOrd="0" destOrd="0" parTransId="{D38985AA-487B-4BB7-B15A-71BF12831511}" sibTransId="{5CE86140-B2C0-40AF-BE67-25A5C0EF0954}"/>
    <dgm:cxn modelId="{49A46CEB-EC7B-41FD-971C-32D522FC0B38}" srcId="{46541BF8-0F7D-47C5-9BB5-7EA40DF82A1C}" destId="{C39AD734-BD76-46B6-9E14-62DCC9ED18DD}" srcOrd="4" destOrd="0" parTransId="{CBA2B234-A6C4-432B-BD92-98FEF1C4AAF6}" sibTransId="{5632E963-4E05-49EF-9C64-7FE527B3295D}"/>
    <dgm:cxn modelId="{D2B04BF5-EB89-44C8-B063-6AC4AEBDAC8C}" type="presOf" srcId="{5FF83291-053D-41DE-ACD8-C0A3A76D464C}" destId="{9F8C7AC3-3BD3-49A1-AC89-D4303DB2ED5D}" srcOrd="0" destOrd="0" presId="urn:microsoft.com/office/officeart/2005/8/layout/vProcess5"/>
    <dgm:cxn modelId="{465708D5-DFC5-421E-9E6E-6DEF0671EE42}" type="presParOf" srcId="{48FCD204-C11E-4DAB-AC71-76766DA589AF}" destId="{9400DC92-4AEB-4AA4-8FA1-169D4DB22BBB}" srcOrd="0" destOrd="0" presId="urn:microsoft.com/office/officeart/2005/8/layout/vProcess5"/>
    <dgm:cxn modelId="{CCA1E895-0A4B-4C05-9C84-6F1EFEB79587}" type="presParOf" srcId="{48FCD204-C11E-4DAB-AC71-76766DA589AF}" destId="{148344AA-C916-417A-AB1C-7C8184B48F52}" srcOrd="1" destOrd="0" presId="urn:microsoft.com/office/officeart/2005/8/layout/vProcess5"/>
    <dgm:cxn modelId="{73F943DD-9B98-4705-9361-ECA028C1BBBF}" type="presParOf" srcId="{48FCD204-C11E-4DAB-AC71-76766DA589AF}" destId="{D6F9328D-EFA8-4CD8-A105-60C2571C13BA}" srcOrd="2" destOrd="0" presId="urn:microsoft.com/office/officeart/2005/8/layout/vProcess5"/>
    <dgm:cxn modelId="{AEC6E89C-4A6F-4C8F-BB53-00950B6A1A24}" type="presParOf" srcId="{48FCD204-C11E-4DAB-AC71-76766DA589AF}" destId="{ED903F68-7706-4C33-B9BC-6A497AC4D161}" srcOrd="3" destOrd="0" presId="urn:microsoft.com/office/officeart/2005/8/layout/vProcess5"/>
    <dgm:cxn modelId="{4348A447-F6E9-4830-AFAE-01DBB4FD7336}" type="presParOf" srcId="{48FCD204-C11E-4DAB-AC71-76766DA589AF}" destId="{1921988C-A9A1-4B39-8AD2-92685F380E2B}" srcOrd="4" destOrd="0" presId="urn:microsoft.com/office/officeart/2005/8/layout/vProcess5"/>
    <dgm:cxn modelId="{76D776F4-438E-47BE-9DA9-4D8A62A00F29}" type="presParOf" srcId="{48FCD204-C11E-4DAB-AC71-76766DA589AF}" destId="{2E1A901A-B5C0-4EF5-B0ED-E69C9783BDFC}" srcOrd="5" destOrd="0" presId="urn:microsoft.com/office/officeart/2005/8/layout/vProcess5"/>
    <dgm:cxn modelId="{7740B35B-9FF4-43F5-B58B-16E9FF44973F}" type="presParOf" srcId="{48FCD204-C11E-4DAB-AC71-76766DA589AF}" destId="{51424DEA-78DB-4963-B5B4-E5589B38B757}" srcOrd="6" destOrd="0" presId="urn:microsoft.com/office/officeart/2005/8/layout/vProcess5"/>
    <dgm:cxn modelId="{F133C46A-BAB8-4705-96A8-1BD448D6AE06}" type="presParOf" srcId="{48FCD204-C11E-4DAB-AC71-76766DA589AF}" destId="{F5783199-9870-437B-90F8-3077D5095C5D}" srcOrd="7" destOrd="0" presId="urn:microsoft.com/office/officeart/2005/8/layout/vProcess5"/>
    <dgm:cxn modelId="{48DEBC51-7AA5-4A36-B633-84AC11D7F980}" type="presParOf" srcId="{48FCD204-C11E-4DAB-AC71-76766DA589AF}" destId="{9F8C7AC3-3BD3-49A1-AC89-D4303DB2ED5D}" srcOrd="8" destOrd="0" presId="urn:microsoft.com/office/officeart/2005/8/layout/vProcess5"/>
    <dgm:cxn modelId="{6391027B-2B21-4688-963F-200DEF548991}" type="presParOf" srcId="{48FCD204-C11E-4DAB-AC71-76766DA589AF}" destId="{7203FEAA-8191-4D3F-8AB1-48217D493168}" srcOrd="9" destOrd="0" presId="urn:microsoft.com/office/officeart/2005/8/layout/vProcess5"/>
    <dgm:cxn modelId="{012E462B-4E0A-448B-BF90-19F7D16639F6}" type="presParOf" srcId="{48FCD204-C11E-4DAB-AC71-76766DA589AF}" destId="{0C1E17A8-3255-49AE-A10F-F948EDD72FC5}" srcOrd="10" destOrd="0" presId="urn:microsoft.com/office/officeart/2005/8/layout/vProcess5"/>
    <dgm:cxn modelId="{E9C27585-F40B-4834-889C-AA96930A7436}" type="presParOf" srcId="{48FCD204-C11E-4DAB-AC71-76766DA589AF}" destId="{254EF4A9-7083-48B3-8726-735818D5DD87}" srcOrd="11" destOrd="0" presId="urn:microsoft.com/office/officeart/2005/8/layout/vProcess5"/>
    <dgm:cxn modelId="{C60A61B4-875C-4B18-9600-35029CEEB125}" type="presParOf" srcId="{48FCD204-C11E-4DAB-AC71-76766DA589AF}" destId="{06D0EC96-27E6-46C8-8F05-8E2D561CF88C}" srcOrd="12" destOrd="0" presId="urn:microsoft.com/office/officeart/2005/8/layout/vProcess5"/>
    <dgm:cxn modelId="{7B5F6017-5CD8-4A6A-8471-4C827CCD5985}" type="presParOf" srcId="{48FCD204-C11E-4DAB-AC71-76766DA589AF}" destId="{53EE752C-2CD5-4917-86C8-E3F60F5593BA}" srcOrd="13" destOrd="0" presId="urn:microsoft.com/office/officeart/2005/8/layout/vProcess5"/>
    <dgm:cxn modelId="{CE7D3026-8BC7-425C-8B82-A78215465D0A}" type="presParOf" srcId="{48FCD204-C11E-4DAB-AC71-76766DA589AF}" destId="{77A8E1EF-429B-437F-9505-AA9AE83DAEB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344AA-C916-417A-AB1C-7C8184B48F52}">
      <dsp:nvSpPr>
        <dsp:cNvPr id="0" name=""/>
        <dsp:cNvSpPr/>
      </dsp:nvSpPr>
      <dsp:spPr>
        <a:xfrm>
          <a:off x="0" y="0"/>
          <a:ext cx="6258560" cy="7888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Step 1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User selects the input</a:t>
          </a:r>
          <a:endParaRPr lang="en-IN" sz="1400" kern="1200"/>
        </a:p>
      </dsp:txBody>
      <dsp:txXfrm>
        <a:off x="23106" y="23106"/>
        <a:ext cx="5314993" cy="742671"/>
      </dsp:txXfrm>
    </dsp:sp>
    <dsp:sp modelId="{D6F9328D-EFA8-4CD8-A105-60C2571C13BA}">
      <dsp:nvSpPr>
        <dsp:cNvPr id="0" name=""/>
        <dsp:cNvSpPr/>
      </dsp:nvSpPr>
      <dsp:spPr>
        <a:xfrm>
          <a:off x="467360" y="898450"/>
          <a:ext cx="6258560" cy="7888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Step 2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On clicking “Encrypt,” AES key is generated and saved.</a:t>
          </a:r>
          <a:endParaRPr lang="en-IN" sz="1400" kern="1200" dirty="0"/>
        </a:p>
      </dsp:txBody>
      <dsp:txXfrm>
        <a:off x="490466" y="921556"/>
        <a:ext cx="5232213" cy="742671"/>
      </dsp:txXfrm>
    </dsp:sp>
    <dsp:sp modelId="{ED903F68-7706-4C33-B9BC-6A497AC4D161}">
      <dsp:nvSpPr>
        <dsp:cNvPr id="0" name=""/>
        <dsp:cNvSpPr/>
      </dsp:nvSpPr>
      <dsp:spPr>
        <a:xfrm>
          <a:off x="934719" y="1796900"/>
          <a:ext cx="6258560" cy="7888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Step 3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File is encrypted and saved at the chosen location.</a:t>
          </a:r>
          <a:endParaRPr lang="en-IN" sz="1400" kern="1200"/>
        </a:p>
      </dsp:txBody>
      <dsp:txXfrm>
        <a:off x="957825" y="1820006"/>
        <a:ext cx="5232213" cy="742671"/>
      </dsp:txXfrm>
    </dsp:sp>
    <dsp:sp modelId="{1921988C-A9A1-4B39-8AD2-92685F380E2B}">
      <dsp:nvSpPr>
        <dsp:cNvPr id="0" name=""/>
        <dsp:cNvSpPr/>
      </dsp:nvSpPr>
      <dsp:spPr>
        <a:xfrm>
          <a:off x="1402079" y="2695351"/>
          <a:ext cx="6258560" cy="7888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Step 4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On clicking “Decrypt,” saved key is loaded.</a:t>
          </a:r>
          <a:endParaRPr lang="en-IN" sz="1400" kern="1200" dirty="0"/>
        </a:p>
      </dsp:txBody>
      <dsp:txXfrm>
        <a:off x="1425185" y="2718457"/>
        <a:ext cx="5232213" cy="742671"/>
      </dsp:txXfrm>
    </dsp:sp>
    <dsp:sp modelId="{2E1A901A-B5C0-4EF5-B0ED-E69C9783BDFC}">
      <dsp:nvSpPr>
        <dsp:cNvPr id="0" name=""/>
        <dsp:cNvSpPr/>
      </dsp:nvSpPr>
      <dsp:spPr>
        <a:xfrm>
          <a:off x="1869439" y="3593801"/>
          <a:ext cx="6258560" cy="7888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Step 5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Encrypted file is decrypted and restored.t file and destination paths.</a:t>
          </a:r>
          <a:endParaRPr lang="en-IN" sz="1400" kern="1200" dirty="0"/>
        </a:p>
      </dsp:txBody>
      <dsp:txXfrm>
        <a:off x="1892545" y="3616907"/>
        <a:ext cx="5232213" cy="742671"/>
      </dsp:txXfrm>
    </dsp:sp>
    <dsp:sp modelId="{51424DEA-78DB-4963-B5B4-E5589B38B757}">
      <dsp:nvSpPr>
        <dsp:cNvPr id="0" name=""/>
        <dsp:cNvSpPr/>
      </dsp:nvSpPr>
      <dsp:spPr>
        <a:xfrm>
          <a:off x="5745785" y="576323"/>
          <a:ext cx="512774" cy="5127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/>
        </a:p>
      </dsp:txBody>
      <dsp:txXfrm>
        <a:off x="5861159" y="576323"/>
        <a:ext cx="282026" cy="385862"/>
      </dsp:txXfrm>
    </dsp:sp>
    <dsp:sp modelId="{F5783199-9870-437B-90F8-3077D5095C5D}">
      <dsp:nvSpPr>
        <dsp:cNvPr id="0" name=""/>
        <dsp:cNvSpPr/>
      </dsp:nvSpPr>
      <dsp:spPr>
        <a:xfrm>
          <a:off x="6213145" y="1474773"/>
          <a:ext cx="512774" cy="5127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/>
        </a:p>
      </dsp:txBody>
      <dsp:txXfrm>
        <a:off x="6328519" y="1474773"/>
        <a:ext cx="282026" cy="385862"/>
      </dsp:txXfrm>
    </dsp:sp>
    <dsp:sp modelId="{9F8C7AC3-3BD3-49A1-AC89-D4303DB2ED5D}">
      <dsp:nvSpPr>
        <dsp:cNvPr id="0" name=""/>
        <dsp:cNvSpPr/>
      </dsp:nvSpPr>
      <dsp:spPr>
        <a:xfrm>
          <a:off x="6680505" y="2360075"/>
          <a:ext cx="512774" cy="5127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/>
        </a:p>
      </dsp:txBody>
      <dsp:txXfrm>
        <a:off x="6795879" y="2360075"/>
        <a:ext cx="282026" cy="385862"/>
      </dsp:txXfrm>
    </dsp:sp>
    <dsp:sp modelId="{7203FEAA-8191-4D3F-8AB1-48217D493168}">
      <dsp:nvSpPr>
        <dsp:cNvPr id="0" name=""/>
        <dsp:cNvSpPr/>
      </dsp:nvSpPr>
      <dsp:spPr>
        <a:xfrm>
          <a:off x="7147865" y="3267291"/>
          <a:ext cx="512774" cy="5127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/>
        </a:p>
      </dsp:txBody>
      <dsp:txXfrm>
        <a:off x="7263239" y="3267291"/>
        <a:ext cx="282026" cy="38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5/12/2025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1684421"/>
            <a:ext cx="7077456" cy="1954891"/>
          </a:xfrm>
        </p:spPr>
        <p:txBody>
          <a:bodyPr/>
          <a:lstStyle/>
          <a:p>
            <a:r>
              <a:rPr lang="en-US" sz="6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 Encryption and Decryption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6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ool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Java Mini-Project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TechTetra</a:t>
            </a:r>
            <a:r>
              <a:rPr lang="en-US" dirty="0"/>
              <a:t> (group members)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EEB296-8554-4D20-B3B8-C0BBC380A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490044"/>
              </p:ext>
            </p:extLst>
          </p:nvPr>
        </p:nvGraphicFramePr>
        <p:xfrm>
          <a:off x="2431415" y="1730805"/>
          <a:ext cx="724027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9204">
                  <a:extLst>
                    <a:ext uri="{9D8B030D-6E8A-4147-A177-3AD203B41FA5}">
                      <a16:colId xmlns:a16="http://schemas.microsoft.com/office/drawing/2014/main" val="3211310719"/>
                    </a:ext>
                  </a:extLst>
                </a:gridCol>
                <a:gridCol w="5481066">
                  <a:extLst>
                    <a:ext uri="{9D8B030D-6E8A-4147-A177-3AD203B41FA5}">
                      <a16:colId xmlns:a16="http://schemas.microsoft.com/office/drawing/2014/main" val="416061398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+mn-lt"/>
                          <a:cs typeface="Arial" panose="020B0604020202020204" pitchFamily="34" charset="0"/>
                        </a:rPr>
                        <a:t>Roll No</a:t>
                      </a:r>
                      <a:endParaRPr lang="en-GB" sz="20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+mn-lt"/>
                          <a:cs typeface="Arial" panose="020B0604020202020204" pitchFamily="34" charset="0"/>
                        </a:rPr>
                        <a:t>Student Name</a:t>
                      </a:r>
                      <a:endParaRPr lang="en-GB" sz="24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63061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bg1"/>
                          </a:solidFill>
                          <a:latin typeface="+mn-lt"/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Kshitija Anil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Jiwaje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27436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bg1"/>
                          </a:solidFill>
                          <a:latin typeface="+mn-lt"/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Shravani Mahesh Mali</a:t>
                      </a:r>
                      <a:endParaRPr lang="en-IN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GB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2715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bg1"/>
                          </a:solidFill>
                          <a:latin typeface="+mn-lt"/>
                        </a:rPr>
                        <a:t>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Rasika Bapuso Bendugale</a:t>
                      </a:r>
                      <a:endParaRPr lang="en-IN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GB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38464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bg1"/>
                          </a:solidFill>
                          <a:latin typeface="+mn-lt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Sandhya Sardar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Chougale</a:t>
                      </a:r>
                      <a:endParaRPr lang="en-IN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GB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935587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943596" cy="4093243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ea typeface="Calibri" panose="020F0502020204030204" pitchFamily="34" charset="0"/>
                <a:cs typeface="Calibri" panose="020F0502020204030204" pitchFamily="34" charset="0"/>
              </a:rPr>
              <a:t>File encryption is one of the most effective methods to secure data. This project provides a Java-based desktop tool for encrypting and decrypting files using AES. In the digital era, data security has become a paramount concern for individuals and organizations alike. With the increasing reliance on digital storage and transmission of sensitive information, protecting data from unauthorized access has become a critical necessity. File encryption is a powerful technique used to ensure the confidentiality and integrity of digital data.</a:t>
            </a:r>
            <a:endParaRPr lang="en-IN" sz="22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0AB6F-C62C-D91A-5F61-9C7358AA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FC4F5D-CFA0-5040-1A9E-73F8523AA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31292-293F-5EFF-F393-509212C8B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6" y="1825625"/>
            <a:ext cx="923248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>
                <a:ea typeface="Calibri" panose="020F0502020204030204" pitchFamily="34" charset="0"/>
                <a:cs typeface="Calibri" panose="020F0502020204030204" pitchFamily="34" charset="0"/>
              </a:rPr>
              <a:t>To implement AES symmetric key cryptography in Java.</a:t>
            </a:r>
          </a:p>
          <a:p>
            <a:pPr algn="just">
              <a:lnSpc>
                <a:spcPct val="150000"/>
              </a:lnSpc>
            </a:pPr>
            <a:r>
              <a:rPr lang="en-IN" sz="2600" dirty="0">
                <a:ea typeface="Calibri" panose="020F0502020204030204" pitchFamily="34" charset="0"/>
                <a:cs typeface="Calibri" panose="020F0502020204030204" pitchFamily="34" charset="0"/>
              </a:rPr>
              <a:t>To provide a GUI-based system for better usability.</a:t>
            </a:r>
            <a:endParaRPr lang="en-US" sz="26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600" dirty="0">
                <a:ea typeface="Calibri" panose="020F0502020204030204" pitchFamily="34" charset="0"/>
                <a:cs typeface="Calibri" panose="020F0502020204030204" pitchFamily="34" charset="0"/>
              </a:rPr>
              <a:t>Ensure that the tool supports all file types.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ea typeface="Calibri" panose="020F0502020204030204" pitchFamily="34" charset="0"/>
                <a:cs typeface="Calibri" panose="020F0502020204030204" pitchFamily="34" charset="0"/>
              </a:rPr>
              <a:t>To design an intuitive and user-friendly interface that simplifies the encryption and decryption process.</a:t>
            </a:r>
            <a:endParaRPr lang="en-IN" sz="26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Graphic 5" descr="Bullseye with solid fill">
            <a:extLst>
              <a:ext uri="{FF2B5EF4-FFF2-40B4-BE49-F238E27FC236}">
                <a16:creationId xmlns:a16="http://schemas.microsoft.com/office/drawing/2014/main" id="{A769B591-439A-5AE0-5C5A-ECFB0E7D5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2848" y="45201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9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the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38" name="Diagram 37">
            <a:extLst>
              <a:ext uri="{FF2B5EF4-FFF2-40B4-BE49-F238E27FC236}">
                <a16:creationId xmlns:a16="http://schemas.microsoft.com/office/drawing/2014/main" id="{64FCD051-E24D-121E-8BA9-4D58AEB6EA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3790071"/>
              </p:ext>
            </p:extLst>
          </p:nvPr>
        </p:nvGraphicFramePr>
        <p:xfrm>
          <a:off x="2032000" y="1755648"/>
          <a:ext cx="8128000" cy="4382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608F99-B636-A8AD-BC09-9993CA31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FBE16D-0BAD-CF51-CD34-347C9D602B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68" b="11061"/>
          <a:stretch/>
        </p:blipFill>
        <p:spPr bwMode="auto">
          <a:xfrm>
            <a:off x="1486344" y="1151255"/>
            <a:ext cx="5829935" cy="2277745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7CD8A1-36F2-70C8-0D1E-B09B586F45F3}"/>
              </a:ext>
            </a:extLst>
          </p:cNvPr>
          <p:cNvSpPr txBox="1"/>
          <p:nvPr/>
        </p:nvSpPr>
        <p:spPr>
          <a:xfrm>
            <a:off x="658368" y="3623030"/>
            <a:ext cx="10082784" cy="2154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N" sz="2200" b="1" dirty="0">
                <a:solidFill>
                  <a:schemeClr val="bg1"/>
                </a:solidFill>
              </a:rPr>
              <a:t>User Interface (UI): </a:t>
            </a:r>
            <a:r>
              <a:rPr lang="en-US" sz="2000" dirty="0">
                <a:solidFill>
                  <a:schemeClr val="bg1"/>
                </a:solidFill>
              </a:rPr>
              <a:t>Java Swing-based file selection &amp; action buttons</a:t>
            </a:r>
            <a:endParaRPr lang="en-IN" sz="2000" dirty="0">
              <a:solidFill>
                <a:schemeClr val="bg1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N" sz="2200" b="1" dirty="0">
                <a:solidFill>
                  <a:schemeClr val="bg1"/>
                </a:solidFill>
              </a:rPr>
              <a:t>Encryption/Decryption Module: </a:t>
            </a:r>
            <a:r>
              <a:rPr lang="en-US" sz="2000" dirty="0">
                <a:solidFill>
                  <a:schemeClr val="bg1"/>
                </a:solidFill>
              </a:rPr>
              <a:t>AES encryption/decryption with key generation</a:t>
            </a:r>
            <a:endParaRPr lang="en-IN" sz="2400" dirty="0">
              <a:solidFill>
                <a:schemeClr val="bg1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N" sz="2200" b="1" dirty="0">
                <a:solidFill>
                  <a:schemeClr val="bg1"/>
                </a:solidFill>
              </a:rPr>
              <a:t>Metadata Handler:  </a:t>
            </a:r>
            <a:r>
              <a:rPr lang="en-IN" sz="2000" dirty="0">
                <a:solidFill>
                  <a:schemeClr val="bg1"/>
                </a:solidFill>
              </a:rPr>
              <a:t>Saves and reads file descriptions (.meta files)</a:t>
            </a:r>
            <a:endParaRPr lang="en-IN" sz="2400" dirty="0">
              <a:solidFill>
                <a:schemeClr val="bg1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N" sz="2200" b="1" dirty="0">
                <a:solidFill>
                  <a:schemeClr val="bg1"/>
                </a:solidFill>
              </a:rPr>
              <a:t>File I/O &amp; Integration: </a:t>
            </a:r>
            <a:r>
              <a:rPr lang="en-US" sz="2000" dirty="0">
                <a:solidFill>
                  <a:schemeClr val="bg1"/>
                </a:solidFill>
              </a:rPr>
              <a:t>Handles file operations and module coordination</a:t>
            </a:r>
            <a:endParaRPr lang="en-IN" sz="2000" dirty="0">
              <a:solidFill>
                <a:schemeClr val="bg1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N" sz="2200" b="1" dirty="0">
                <a:solidFill>
                  <a:schemeClr val="bg1"/>
                </a:solidFill>
              </a:rPr>
              <a:t>Storage System: </a:t>
            </a:r>
            <a:r>
              <a:rPr lang="en-IN" sz="2000" dirty="0">
                <a:solidFill>
                  <a:schemeClr val="bg1"/>
                </a:solidFill>
              </a:rPr>
              <a:t>Saves and reads file descriptions (.meta files)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2EF1B1-EA92-568D-42B1-EDD06191623D}"/>
              </a:ext>
            </a:extLst>
          </p:cNvPr>
          <p:cNvSpPr txBox="1"/>
          <p:nvPr/>
        </p:nvSpPr>
        <p:spPr>
          <a:xfrm>
            <a:off x="669480" y="414528"/>
            <a:ext cx="5829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+mj-lt"/>
              </a:rPr>
              <a:t>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3783216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47D3E-AA7C-8450-D895-30397AAC9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31B662-0010-D001-E9DF-D6227B53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6C50BC0-8E37-6437-534E-417A5B45B4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1" t="15419" r="21633"/>
          <a:stretch/>
        </p:blipFill>
        <p:spPr>
          <a:xfrm>
            <a:off x="444500" y="1738123"/>
            <a:ext cx="4322573" cy="377952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712500-8F44-A301-5DF3-525988012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7073" y="1517715"/>
            <a:ext cx="6891528" cy="4659248"/>
          </a:xfrm>
        </p:spPr>
        <p:txBody>
          <a:bodyPr>
            <a:normAutofit/>
          </a:bodyPr>
          <a:lstStyle/>
          <a:p>
            <a:pPr algn="just"/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Swing: For GUI design and user interaction</a:t>
            </a:r>
          </a:p>
          <a:p>
            <a:pPr algn="just"/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 I/O (java.io, </a:t>
            </a:r>
            <a:r>
              <a:rPr lang="en-IN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java.nio</a:t>
            </a: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): For reading/writing files and keys</a:t>
            </a:r>
          </a:p>
          <a:p>
            <a:pPr algn="just"/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Cryptography API (</a:t>
            </a:r>
            <a:r>
              <a:rPr lang="en-IN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javax.crypto</a:t>
            </a: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): For AES encryption and decryption</a:t>
            </a:r>
          </a:p>
          <a:p>
            <a:pPr algn="just"/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Exception Handling: To manage file and encryption errors</a:t>
            </a:r>
          </a:p>
          <a:p>
            <a:pPr algn="just"/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OOP Principles: Class-based modular design (GUI, Encryption, Decryption modules)</a:t>
            </a:r>
          </a:p>
        </p:txBody>
      </p:sp>
    </p:spTree>
    <p:extLst>
      <p:ext uri="{BB962C8B-B14F-4D97-AF65-F5344CB8AC3E}">
        <p14:creationId xmlns:p14="http://schemas.microsoft.com/office/powerpoint/2010/main" val="1042893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14:reveal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47E8-BFF3-0B45-ACAA-134BC3BD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AD7BB7-9C02-7B65-0651-6F81F6EA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CB216-BF59-04AC-5C7A-97A9DFA3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4347" y="1749570"/>
            <a:ext cx="8863304" cy="3358860"/>
          </a:xfrm>
        </p:spPr>
        <p:txBody>
          <a:bodyPr>
            <a:normAutofit/>
          </a:bodyPr>
          <a:lstStyle/>
          <a:p>
            <a:endParaRPr lang="en-IN" sz="22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dirty="0">
                <a:ea typeface="Calibri" panose="020F0502020204030204" pitchFamily="34" charset="0"/>
                <a:cs typeface="Calibri" panose="020F0502020204030204" pitchFamily="34" charset="0"/>
              </a:rPr>
              <a:t>Secure File provides an efficient and user-friendly way to protect files. AES-based encryption ensures strong security. GUI enhances usability for non-technical users. Can be extended to include password-based encryption or logging.</a:t>
            </a:r>
            <a:r>
              <a:rPr lang="en-US" sz="2200" dirty="0">
                <a:ea typeface="Calibri" panose="020F0502020204030204" pitchFamily="34" charset="0"/>
                <a:cs typeface="Calibri" panose="020F0502020204030204" pitchFamily="34" charset="0"/>
              </a:rPr>
              <a:t> By harnessing the power of symmetric encryption algorithms, such as the Advanced Encryption Standard (AES), this tool provides a robust and efficient means of protecting files from unauthorized access.</a:t>
            </a:r>
            <a:endParaRPr lang="en-IN" sz="22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89FD48-E3A8-E723-E300-7A35D11B00FF}"/>
              </a:ext>
            </a:extLst>
          </p:cNvPr>
          <p:cNvCxnSpPr>
            <a:cxnSpLocks/>
          </p:cNvCxnSpPr>
          <p:nvPr/>
        </p:nvCxnSpPr>
        <p:spPr>
          <a:xfrm>
            <a:off x="3407487" y="4889239"/>
            <a:ext cx="5288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342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You!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1BACF-435B-2D91-5B2E-7C31D959728A}"/>
              </a:ext>
            </a:extLst>
          </p:cNvPr>
          <p:cNvSpPr txBox="1"/>
          <p:nvPr/>
        </p:nvSpPr>
        <p:spPr>
          <a:xfrm>
            <a:off x="6609347" y="4672584"/>
            <a:ext cx="469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- By </a:t>
            </a:r>
            <a:r>
              <a:rPr lang="en-IN" dirty="0" err="1">
                <a:solidFill>
                  <a:schemeClr val="bg1"/>
                </a:solidFill>
              </a:rPr>
              <a:t>TechTetra</a:t>
            </a:r>
            <a:r>
              <a:rPr lang="en-IN" dirty="0">
                <a:solidFill>
                  <a:schemeClr val="bg1"/>
                </a:solidFill>
              </a:rPr>
              <a:t> (Group-4) SY CSE A</a:t>
            </a: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52</TotalTime>
  <Words>442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Trade Gothic LT Pro</vt:lpstr>
      <vt:lpstr>Trebuchet MS</vt:lpstr>
      <vt:lpstr>Office Theme</vt:lpstr>
      <vt:lpstr>File Encryption and Decryption Tool</vt:lpstr>
      <vt:lpstr>TechTetra (group members)</vt:lpstr>
      <vt:lpstr>Introduction</vt:lpstr>
      <vt:lpstr>Objective</vt:lpstr>
      <vt:lpstr>Working of the model</vt:lpstr>
      <vt:lpstr>PowerPoint Presentation</vt:lpstr>
      <vt:lpstr>PowerPoint Presentation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Shravani Mali</dc:creator>
  <cp:lastModifiedBy>Shravani Mali</cp:lastModifiedBy>
  <cp:revision>11</cp:revision>
  <dcterms:created xsi:type="dcterms:W3CDTF">2025-05-12T17:51:32Z</dcterms:created>
  <dcterms:modified xsi:type="dcterms:W3CDTF">2025-05-12T18:44:17Z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