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77" r:id="rId3"/>
    <p:sldId id="278" r:id="rId4"/>
    <p:sldId id="258" r:id="rId5"/>
    <p:sldId id="267" r:id="rId6"/>
    <p:sldId id="260" r:id="rId7"/>
    <p:sldId id="259" r:id="rId8"/>
    <p:sldId id="286" r:id="rId9"/>
    <p:sldId id="280" r:id="rId10"/>
    <p:sldId id="282" r:id="rId11"/>
    <p:sldId id="284" r:id="rId12"/>
    <p:sldId id="263" r:id="rId13"/>
    <p:sldId id="287" r:id="rId14"/>
    <p:sldId id="272" r:id="rId15"/>
    <p:sldId id="273" r:id="rId16"/>
    <p:sldId id="276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C7CDE-94AD-422B-A11C-430095DF92FD}" v="220" dt="2025-03-18T05:38:10.292"/>
    <p1510:client id="{2A8F550B-4451-4932-8507-9981D40D96D6}" v="52" dt="2025-03-18T15:56:01.860"/>
    <p1510:client id="{32EE34D3-559D-453F-A12E-EC71DCBC99F6}" v="183" dt="2025-03-19T19:44:05.821"/>
    <p1510:client id="{36483AFB-10D6-4BEC-8AD7-713EC126712E}" v="84" dt="2025-03-19T19:43:05.746"/>
    <p1510:client id="{3F9875E9-937E-4EEF-BB46-B8776E34FF02}" v="26" dt="2025-03-19T01:21:45.837"/>
    <p1510:client id="{40F92A54-61ED-4E77-99C5-8099A11BD17F}" v="19" dt="2025-03-19T19:37:32.733"/>
    <p1510:client id="{45276479-E239-4149-8BF2-43927C6D45CF}" v="38" dt="2025-03-18T19:46:50.943"/>
    <p1510:client id="{48BF65AE-B2CA-4C97-9A32-9136CA8E04AE}" v="4" dt="2025-03-19T19:38:26.653"/>
    <p1510:client id="{5522603A-28E4-4E9B-8290-54B647F46F68}" v="426" dt="2025-03-18T01:20:49.461"/>
    <p1510:client id="{5D33B405-F78A-408D-9C58-03DA4DCCBCF2}" v="78" dt="2025-03-19T16:24:31.660"/>
    <p1510:client id="{60BE8BEF-75CE-4EF3-BD00-5054CF581CA8}" v="16" dt="2025-03-19T20:57:57.488"/>
    <p1510:client id="{872E46E5-BE07-4AB0-85B2-93ABBAEDCEF5}" v="114" dt="2025-03-18T06:04:48.472"/>
    <p1510:client id="{A69BD46F-2D1D-4BCB-8782-773100C6D014}" v="55" dt="2025-03-18T06:12:23.945"/>
    <p1510:client id="{AA825709-C41A-4467-A09D-A17C815A4713}" v="3" dt="2025-03-19T19:37:49.766"/>
    <p1510:client id="{B8C77C2A-3325-49F8-BDB3-A69325C44CFC}" v="17" dt="2025-03-18T22:35:27.726"/>
    <p1510:client id="{C8B8E140-9362-4D68-B634-676AEA11565D}" v="6" dt="2025-03-19T20:54:33.431"/>
    <p1510:client id="{C8CE1249-5085-495A-8944-EFB868A8AC5A}" v="3" dt="2025-03-19T20:52:06.540"/>
    <p1510:client id="{DC89E74A-9BD4-4178-B566-35557A2C2CB4}" v="74" dt="2025-03-17T23:56:42.851"/>
    <p1510:client id="{EE78C72A-7E92-4524-A2E8-843B7327ADB5}" v="215" dt="2025-03-18T05:23:04.091"/>
    <p1510:client id="{F374B79F-0C28-449E-A5CD-7742F5A73D92}" v="24" dt="2025-03-19T19:39:42.717"/>
    <p1510:client id="{F55EA2C4-F006-4483-A028-53DECDA6A3A7}" v="139" dt="2025-03-19T19:46:13.417"/>
    <p1510:client id="{F56F3027-A7C3-4F6D-B963-1E88B210BB46}" v="1" dt="2025-03-19T17:18:11.278"/>
    <p1510:client id="{F73287C6-A404-411F-B73A-C29ED9B97B49}" v="1" dt="2025-03-18T17:55:59.850"/>
    <p1510:client id="{F83F7F49-E484-4257-A50A-AE3B5634BAC1}" v="523" dt="2025-03-17T21:30:50.254"/>
    <p1510:client id="{FA525AAB-2FF3-4EF7-81F7-13B1B561DD93}" v="2" dt="2025-03-18T18:48:00.933"/>
    <p1510:client id="{FCA179E9-226B-447C-B372-37138D767CA0}" v="170" dt="2025-03-18T20:51:34.488"/>
    <p1510:client id="{FE9A3CD0-D2FD-4738-8F78-B6DDBDD3EEF8}" v="10" dt="2025-03-19T20:14:11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Botta" userId="97c7f682e5ea7ad2" providerId="Windows Live" clId="Web-{872E46E5-BE07-4AB0-85B2-93ABBAEDCEF5}"/>
    <pc:docChg chg="modSld">
      <pc:chgData name="Shravani Botta" userId="97c7f682e5ea7ad2" providerId="Windows Live" clId="Web-{872E46E5-BE07-4AB0-85B2-93ABBAEDCEF5}" dt="2025-03-18T06:04:48.472" v="111" actId="20577"/>
      <pc:docMkLst>
        <pc:docMk/>
      </pc:docMkLst>
      <pc:sldChg chg="modSp">
        <pc:chgData name="Shravani Botta" userId="97c7f682e5ea7ad2" providerId="Windows Live" clId="Web-{872E46E5-BE07-4AB0-85B2-93ABBAEDCEF5}" dt="2025-03-18T01:44:37.280" v="85" actId="20577"/>
        <pc:sldMkLst>
          <pc:docMk/>
          <pc:sldMk cId="0" sldId="256"/>
        </pc:sldMkLst>
        <pc:spChg chg="mod">
          <ac:chgData name="Shravani Botta" userId="97c7f682e5ea7ad2" providerId="Windows Live" clId="Web-{872E46E5-BE07-4AB0-85B2-93ABBAEDCEF5}" dt="2025-03-18T01:44:37.280" v="85" actId="20577"/>
          <ac:spMkLst>
            <pc:docMk/>
            <pc:sldMk cId="0" sldId="256"/>
            <ac:spMk id="14" creationId="{D02E897C-748F-3804-9800-EC3A6FC7B99F}"/>
          </ac:spMkLst>
        </pc:spChg>
      </pc:sldChg>
      <pc:sldChg chg="modSp">
        <pc:chgData name="Shravani Botta" userId="97c7f682e5ea7ad2" providerId="Windows Live" clId="Web-{872E46E5-BE07-4AB0-85B2-93ABBAEDCEF5}" dt="2025-03-18T01:50:33.921" v="107" actId="20577"/>
        <pc:sldMkLst>
          <pc:docMk/>
          <pc:sldMk cId="0" sldId="269"/>
        </pc:sldMkLst>
        <pc:spChg chg="mod">
          <ac:chgData name="Shravani Botta" userId="97c7f682e5ea7ad2" providerId="Windows Live" clId="Web-{872E46E5-BE07-4AB0-85B2-93ABBAEDCEF5}" dt="2025-03-18T01:23:39.261" v="22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Shravani Botta" userId="97c7f682e5ea7ad2" providerId="Windows Live" clId="Web-{872E46E5-BE07-4AB0-85B2-93ABBAEDCEF5}" dt="2025-03-18T01:50:33.921" v="107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Shravani Botta" userId="97c7f682e5ea7ad2" providerId="Windows Live" clId="Web-{872E46E5-BE07-4AB0-85B2-93ABBAEDCEF5}" dt="2025-03-18T06:04:48.472" v="111" actId="20577"/>
        <pc:sldMkLst>
          <pc:docMk/>
          <pc:sldMk cId="0" sldId="270"/>
        </pc:sldMkLst>
        <pc:spChg chg="mod">
          <ac:chgData name="Shravani Botta" userId="97c7f682e5ea7ad2" providerId="Windows Live" clId="Web-{872E46E5-BE07-4AB0-85B2-93ABBAEDCEF5}" dt="2025-03-18T06:04:48.472" v="111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Shravani Botta" userId="97c7f682e5ea7ad2" providerId="Windows Live" clId="Web-{872E46E5-BE07-4AB0-85B2-93ABBAEDCEF5}" dt="2025-03-18T01:47:02.061" v="100" actId="20577"/>
        <pc:sldMkLst>
          <pc:docMk/>
          <pc:sldMk cId="3745210965" sldId="271"/>
        </pc:sldMkLst>
        <pc:spChg chg="mod">
          <ac:chgData name="Shravani Botta" userId="97c7f682e5ea7ad2" providerId="Windows Live" clId="Web-{872E46E5-BE07-4AB0-85B2-93ABBAEDCEF5}" dt="2025-03-18T01:47:02.061" v="100" actId="20577"/>
          <ac:spMkLst>
            <pc:docMk/>
            <pc:sldMk cId="3745210965" sldId="271"/>
            <ac:spMk id="3" creationId="{25092F95-04B7-BFD1-B7BE-1ED2EE38AA0D}"/>
          </ac:spMkLst>
        </pc:spChg>
      </pc:sldChg>
      <pc:sldChg chg="modSp">
        <pc:chgData name="Shravani Botta" userId="97c7f682e5ea7ad2" providerId="Windows Live" clId="Web-{872E46E5-BE07-4AB0-85B2-93ABBAEDCEF5}" dt="2025-03-18T01:43:34.936" v="73" actId="20577"/>
        <pc:sldMkLst>
          <pc:docMk/>
          <pc:sldMk cId="3649901331" sldId="272"/>
        </pc:sldMkLst>
        <pc:spChg chg="mod">
          <ac:chgData name="Shravani Botta" userId="97c7f682e5ea7ad2" providerId="Windows Live" clId="Web-{872E46E5-BE07-4AB0-85B2-93ABBAEDCEF5}" dt="2025-03-18T01:22:05.776" v="5" actId="1076"/>
          <ac:spMkLst>
            <pc:docMk/>
            <pc:sldMk cId="3649901331" sldId="272"/>
            <ac:spMk id="2" creationId="{9B0119D5-C2D0-2AC1-A103-DE87446829FA}"/>
          </ac:spMkLst>
        </pc:spChg>
        <pc:spChg chg="mod">
          <ac:chgData name="Shravani Botta" userId="97c7f682e5ea7ad2" providerId="Windows Live" clId="Web-{872E46E5-BE07-4AB0-85B2-93ABBAEDCEF5}" dt="2025-03-18T01:43:34.936" v="73" actId="20577"/>
          <ac:spMkLst>
            <pc:docMk/>
            <pc:sldMk cId="3649901331" sldId="272"/>
            <ac:spMk id="3" creationId="{991B4AEA-37D9-231D-90CB-1E6F29184085}"/>
          </ac:spMkLst>
        </pc:spChg>
      </pc:sldChg>
      <pc:sldChg chg="modSp">
        <pc:chgData name="Shravani Botta" userId="97c7f682e5ea7ad2" providerId="Windows Live" clId="Web-{872E46E5-BE07-4AB0-85B2-93ABBAEDCEF5}" dt="2025-03-18T06:04:26.112" v="109" actId="14100"/>
        <pc:sldMkLst>
          <pc:docMk/>
          <pc:sldMk cId="176860645" sldId="273"/>
        </pc:sldMkLst>
        <pc:spChg chg="mod">
          <ac:chgData name="Shravani Botta" userId="97c7f682e5ea7ad2" providerId="Windows Live" clId="Web-{872E46E5-BE07-4AB0-85B2-93ABBAEDCEF5}" dt="2025-03-18T06:04:26.112" v="109" actId="14100"/>
          <ac:spMkLst>
            <pc:docMk/>
            <pc:sldMk cId="176860645" sldId="273"/>
            <ac:spMk id="3" creationId="{A21E4161-5108-57BC-D7A0-18C6B3448425}"/>
          </ac:spMkLst>
        </pc:spChg>
      </pc:sldChg>
      <pc:sldChg chg="modSp">
        <pc:chgData name="Shravani Botta" userId="97c7f682e5ea7ad2" providerId="Windows Live" clId="Web-{872E46E5-BE07-4AB0-85B2-93ABBAEDCEF5}" dt="2025-03-18T01:45:36.733" v="97" actId="20577"/>
        <pc:sldMkLst>
          <pc:docMk/>
          <pc:sldMk cId="2213848362" sldId="277"/>
        </pc:sldMkLst>
        <pc:spChg chg="mod">
          <ac:chgData name="Shravani Botta" userId="97c7f682e5ea7ad2" providerId="Windows Live" clId="Web-{872E46E5-BE07-4AB0-85B2-93ABBAEDCEF5}" dt="2025-03-18T01:45:36.733" v="97" actId="20577"/>
          <ac:spMkLst>
            <pc:docMk/>
            <pc:sldMk cId="2213848362" sldId="277"/>
            <ac:spMk id="3" creationId="{6BC06EAC-C65E-5C90-1F36-B194AD9F3F5D}"/>
          </ac:spMkLst>
        </pc:spChg>
      </pc:sldChg>
    </pc:docChg>
  </pc:docChgLst>
  <pc:docChgLst>
    <pc:chgData name="Shravani Botta" userId="97c7f682e5ea7ad2" providerId="Windows Live" clId="Web-{B8C77C2A-3325-49F8-BDB3-A69325C44CFC}"/>
    <pc:docChg chg="modSld">
      <pc:chgData name="Shravani Botta" userId="97c7f682e5ea7ad2" providerId="Windows Live" clId="Web-{B8C77C2A-3325-49F8-BDB3-A69325C44CFC}" dt="2025-03-18T22:35:24.961" v="14" actId="20577"/>
      <pc:docMkLst>
        <pc:docMk/>
      </pc:docMkLst>
      <pc:sldChg chg="modSp">
        <pc:chgData name="Shravani Botta" userId="97c7f682e5ea7ad2" providerId="Windows Live" clId="Web-{B8C77C2A-3325-49F8-BDB3-A69325C44CFC}" dt="2025-03-18T22:35:24.961" v="14" actId="20577"/>
        <pc:sldMkLst>
          <pc:docMk/>
          <pc:sldMk cId="0" sldId="259"/>
        </pc:sldMkLst>
        <pc:spChg chg="mod">
          <ac:chgData name="Shravani Botta" userId="97c7f682e5ea7ad2" providerId="Windows Live" clId="Web-{B8C77C2A-3325-49F8-BDB3-A69325C44CFC}" dt="2025-03-18T22:35:24.961" v="1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hravani Botta" userId="97c7f682e5ea7ad2" providerId="Windows Live" clId="Web-{B8C77C2A-3325-49F8-BDB3-A69325C44CFC}" dt="2025-03-18T22:32:35.753" v="13" actId="1076"/>
        <pc:sldMkLst>
          <pc:docMk/>
          <pc:sldMk cId="3869876358" sldId="286"/>
        </pc:sldMkLst>
        <pc:spChg chg="mod">
          <ac:chgData name="Shravani Botta" userId="97c7f682e5ea7ad2" providerId="Windows Live" clId="Web-{B8C77C2A-3325-49F8-BDB3-A69325C44CFC}" dt="2025-03-18T22:32:35.753" v="13" actId="1076"/>
          <ac:spMkLst>
            <pc:docMk/>
            <pc:sldMk cId="3869876358" sldId="286"/>
            <ac:spMk id="2" creationId="{BD4CAD45-C4DC-78F4-499E-5D86001D75CE}"/>
          </ac:spMkLst>
        </pc:spChg>
      </pc:sldChg>
    </pc:docChg>
  </pc:docChgLst>
  <pc:docChgLst>
    <pc:chgData name="Shravani Botta" userId="97c7f682e5ea7ad2" providerId="Windows Live" clId="Web-{F374B79F-0C28-449E-A5CD-7742F5A73D92}"/>
    <pc:docChg chg="modSld">
      <pc:chgData name="Shravani Botta" userId="97c7f682e5ea7ad2" providerId="Windows Live" clId="Web-{F374B79F-0C28-449E-A5CD-7742F5A73D92}" dt="2025-03-19T19:39:42.717" v="23" actId="20577"/>
      <pc:docMkLst>
        <pc:docMk/>
      </pc:docMkLst>
      <pc:sldChg chg="modSp">
        <pc:chgData name="Shravani Botta" userId="97c7f682e5ea7ad2" providerId="Windows Live" clId="Web-{F374B79F-0C28-449E-A5CD-7742F5A73D92}" dt="2025-03-19T19:38:51.494" v="1" actId="20577"/>
        <pc:sldMkLst>
          <pc:docMk/>
          <pc:sldMk cId="0" sldId="259"/>
        </pc:sldMkLst>
        <pc:spChg chg="mod">
          <ac:chgData name="Shravani Botta" userId="97c7f682e5ea7ad2" providerId="Windows Live" clId="Web-{F374B79F-0C28-449E-A5CD-7742F5A73D92}" dt="2025-03-19T19:38:51.494" v="1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Shravani Botta" userId="97c7f682e5ea7ad2" providerId="Windows Live" clId="Web-{F374B79F-0C28-449E-A5CD-7742F5A73D92}" dt="2025-03-19T19:39:42.717" v="23" actId="20577"/>
        <pc:sldMkLst>
          <pc:docMk/>
          <pc:sldMk cId="3649901331" sldId="272"/>
        </pc:sldMkLst>
        <pc:spChg chg="mod">
          <ac:chgData name="Shravani Botta" userId="97c7f682e5ea7ad2" providerId="Windows Live" clId="Web-{F374B79F-0C28-449E-A5CD-7742F5A73D92}" dt="2025-03-19T19:39:42.717" v="23" actId="20577"/>
          <ac:spMkLst>
            <pc:docMk/>
            <pc:sldMk cId="3649901331" sldId="272"/>
            <ac:spMk id="3" creationId="{991B4AEA-37D9-231D-90CB-1E6F29184085}"/>
          </ac:spMkLst>
        </pc:spChg>
      </pc:sldChg>
    </pc:docChg>
  </pc:docChgLst>
  <pc:docChgLst>
    <pc:chgData name="Shravani Botta" userId="97c7f682e5ea7ad2" providerId="Windows Live" clId="Web-{FA525AAB-2FF3-4EF7-81F7-13B1B561DD93}"/>
    <pc:docChg chg="modSld">
      <pc:chgData name="Shravani Botta" userId="97c7f682e5ea7ad2" providerId="Windows Live" clId="Web-{FA525AAB-2FF3-4EF7-81F7-13B1B561DD93}" dt="2025-03-18T18:48:00.933" v="1" actId="20577"/>
      <pc:docMkLst>
        <pc:docMk/>
      </pc:docMkLst>
      <pc:sldChg chg="modSp">
        <pc:chgData name="Shravani Botta" userId="97c7f682e5ea7ad2" providerId="Windows Live" clId="Web-{FA525AAB-2FF3-4EF7-81F7-13B1B561DD93}" dt="2025-03-18T18:48:00.933" v="1" actId="20577"/>
        <pc:sldMkLst>
          <pc:docMk/>
          <pc:sldMk cId="0" sldId="256"/>
        </pc:sldMkLst>
        <pc:spChg chg="mod">
          <ac:chgData name="Shravani Botta" userId="97c7f682e5ea7ad2" providerId="Windows Live" clId="Web-{FA525AAB-2FF3-4EF7-81F7-13B1B561DD93}" dt="2025-03-18T18:48:00.933" v="1" actId="20577"/>
          <ac:spMkLst>
            <pc:docMk/>
            <pc:sldMk cId="0" sldId="256"/>
            <ac:spMk id="14" creationId="{D02E897C-748F-3804-9800-EC3A6FC7B99F}"/>
          </ac:spMkLst>
        </pc:spChg>
      </pc:sldChg>
    </pc:docChg>
  </pc:docChgLst>
  <pc:docChgLst>
    <pc:chgData name="Shravani Botta" userId="97c7f682e5ea7ad2" providerId="Windows Live" clId="Web-{45276479-E239-4149-8BF2-43927C6D45CF}"/>
    <pc:docChg chg="modSld">
      <pc:chgData name="Shravani Botta" userId="97c7f682e5ea7ad2" providerId="Windows Live" clId="Web-{45276479-E239-4149-8BF2-43927C6D45CF}" dt="2025-03-18T19:46:50.943" v="37" actId="20577"/>
      <pc:docMkLst>
        <pc:docMk/>
      </pc:docMkLst>
      <pc:sldChg chg="modSp">
        <pc:chgData name="Shravani Botta" userId="97c7f682e5ea7ad2" providerId="Windows Live" clId="Web-{45276479-E239-4149-8BF2-43927C6D45CF}" dt="2025-03-18T19:46:50.943" v="37" actId="20577"/>
        <pc:sldMkLst>
          <pc:docMk/>
          <pc:sldMk cId="2213848362" sldId="277"/>
        </pc:sldMkLst>
        <pc:spChg chg="mod">
          <ac:chgData name="Shravani Botta" userId="97c7f682e5ea7ad2" providerId="Windows Live" clId="Web-{45276479-E239-4149-8BF2-43927C6D45CF}" dt="2025-03-18T19:46:50.943" v="37" actId="20577"/>
          <ac:spMkLst>
            <pc:docMk/>
            <pc:sldMk cId="2213848362" sldId="277"/>
            <ac:spMk id="3" creationId="{6BC06EAC-C65E-5C90-1F36-B194AD9F3F5D}"/>
          </ac:spMkLst>
        </pc:spChg>
      </pc:sldChg>
    </pc:docChg>
  </pc:docChgLst>
  <pc:docChgLst>
    <pc:chgData name="Shravani Botta" userId="97c7f682e5ea7ad2" providerId="Windows Live" clId="Web-{5522603A-28E4-4E9B-8290-54B647F46F68}"/>
    <pc:docChg chg="delSld modSld">
      <pc:chgData name="Shravani Botta" userId="97c7f682e5ea7ad2" providerId="Windows Live" clId="Web-{5522603A-28E4-4E9B-8290-54B647F46F68}" dt="2025-03-18T01:20:49.461" v="429" actId="20577"/>
      <pc:docMkLst>
        <pc:docMk/>
      </pc:docMkLst>
      <pc:sldChg chg="addSp delSp modSp">
        <pc:chgData name="Shravani Botta" userId="97c7f682e5ea7ad2" providerId="Windows Live" clId="Web-{5522603A-28E4-4E9B-8290-54B647F46F68}" dt="2025-03-17T21:46:19.117" v="93" actId="20577"/>
        <pc:sldMkLst>
          <pc:docMk/>
          <pc:sldMk cId="0" sldId="256"/>
        </pc:sldMkLst>
        <pc:spChg chg="mod">
          <ac:chgData name="Shravani Botta" userId="97c7f682e5ea7ad2" providerId="Windows Live" clId="Web-{5522603A-28E4-4E9B-8290-54B647F46F68}" dt="2025-03-17T21:44:39.663" v="36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hravani Botta" userId="97c7f682e5ea7ad2" providerId="Windows Live" clId="Web-{5522603A-28E4-4E9B-8290-54B647F46F68}" dt="2025-03-17T21:46:19.117" v="93" actId="20577"/>
          <ac:spMkLst>
            <pc:docMk/>
            <pc:sldMk cId="0" sldId="256"/>
            <ac:spMk id="14" creationId="{D02E897C-748F-3804-9800-EC3A6FC7B99F}"/>
          </ac:spMkLst>
        </pc:spChg>
        <pc:graphicFrameChg chg="del">
          <ac:chgData name="Shravani Botta" userId="97c7f682e5ea7ad2" providerId="Windows Live" clId="Web-{5522603A-28E4-4E9B-8290-54B647F46F68}" dt="2025-03-17T21:32:12.046" v="0"/>
          <ac:graphicFrameMkLst>
            <pc:docMk/>
            <pc:sldMk cId="0" sldId="256"/>
            <ac:graphicFrameMk id="18" creationId="{A70DA007-4267-F062-FE37-E752A1B8BCE9}"/>
          </ac:graphicFrameMkLst>
        </pc:graphicFrameChg>
      </pc:sldChg>
      <pc:sldChg chg="modSp">
        <pc:chgData name="Shravani Botta" userId="97c7f682e5ea7ad2" providerId="Windows Live" clId="Web-{5522603A-28E4-4E9B-8290-54B647F46F68}" dt="2025-03-18T00:13:52.916" v="105" actId="14100"/>
        <pc:sldMkLst>
          <pc:docMk/>
          <pc:sldMk cId="0" sldId="259"/>
        </pc:sldMkLst>
        <pc:spChg chg="mod">
          <ac:chgData name="Shravani Botta" userId="97c7f682e5ea7ad2" providerId="Windows Live" clId="Web-{5522603A-28E4-4E9B-8290-54B647F46F68}" dt="2025-03-18T00:13:52.916" v="105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ravani Botta" userId="97c7f682e5ea7ad2" providerId="Windows Live" clId="Web-{5522603A-28E4-4E9B-8290-54B647F46F68}" dt="2025-03-18T00:13:43.400" v="104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hravani Botta" userId="97c7f682e5ea7ad2" providerId="Windows Live" clId="Web-{5522603A-28E4-4E9B-8290-54B647F46F68}" dt="2025-03-18T01:00:07.029" v="114" actId="20577"/>
        <pc:sldMkLst>
          <pc:docMk/>
          <pc:sldMk cId="0" sldId="260"/>
        </pc:sldMkLst>
        <pc:spChg chg="mod">
          <ac:chgData name="Shravani Botta" userId="97c7f682e5ea7ad2" providerId="Windows Live" clId="Web-{5522603A-28E4-4E9B-8290-54B647F46F68}" dt="2025-03-18T01:00:07.029" v="114" actId="20577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Shravani Botta" userId="97c7f682e5ea7ad2" providerId="Windows Live" clId="Web-{5522603A-28E4-4E9B-8290-54B647F46F68}" dt="2025-03-18T01:01:38.561" v="115"/>
        <pc:sldMkLst>
          <pc:docMk/>
          <pc:sldMk cId="0" sldId="268"/>
        </pc:sldMkLst>
      </pc:sldChg>
      <pc:sldChg chg="modSp">
        <pc:chgData name="Shravani Botta" userId="97c7f682e5ea7ad2" providerId="Windows Live" clId="Web-{5522603A-28E4-4E9B-8290-54B647F46F68}" dt="2025-03-18T01:20:49.461" v="429" actId="20577"/>
        <pc:sldMkLst>
          <pc:docMk/>
          <pc:sldMk cId="3649901331" sldId="272"/>
        </pc:sldMkLst>
        <pc:spChg chg="mod">
          <ac:chgData name="Shravani Botta" userId="97c7f682e5ea7ad2" providerId="Windows Live" clId="Web-{5522603A-28E4-4E9B-8290-54B647F46F68}" dt="2025-03-18T01:04:39.139" v="117" actId="14100"/>
          <ac:spMkLst>
            <pc:docMk/>
            <pc:sldMk cId="3649901331" sldId="272"/>
            <ac:spMk id="2" creationId="{9B0119D5-C2D0-2AC1-A103-DE87446829FA}"/>
          </ac:spMkLst>
        </pc:spChg>
        <pc:spChg chg="mod">
          <ac:chgData name="Shravani Botta" userId="97c7f682e5ea7ad2" providerId="Windows Live" clId="Web-{5522603A-28E4-4E9B-8290-54B647F46F68}" dt="2025-03-18T01:20:49.461" v="429" actId="20577"/>
          <ac:spMkLst>
            <pc:docMk/>
            <pc:sldMk cId="3649901331" sldId="272"/>
            <ac:spMk id="3" creationId="{991B4AEA-37D9-231D-90CB-1E6F29184085}"/>
          </ac:spMkLst>
        </pc:spChg>
      </pc:sldChg>
      <pc:sldChg chg="modSp del">
        <pc:chgData name="Shravani Botta" userId="97c7f682e5ea7ad2" providerId="Windows Live" clId="Web-{5522603A-28E4-4E9B-8290-54B647F46F68}" dt="2025-03-18T01:16:43.989" v="304"/>
        <pc:sldMkLst>
          <pc:docMk/>
          <pc:sldMk cId="2848529799" sldId="274"/>
        </pc:sldMkLst>
        <pc:spChg chg="mod">
          <ac:chgData name="Shravani Botta" userId="97c7f682e5ea7ad2" providerId="Windows Live" clId="Web-{5522603A-28E4-4E9B-8290-54B647F46F68}" dt="2025-03-18T01:07:54.187" v="183" actId="20577"/>
          <ac:spMkLst>
            <pc:docMk/>
            <pc:sldMk cId="2848529799" sldId="274"/>
            <ac:spMk id="3" creationId="{B583D2A3-BE14-2A3F-45FC-CC498D8CC8DB}"/>
          </ac:spMkLst>
        </pc:spChg>
        <pc:spChg chg="mod">
          <ac:chgData name="Shravani Botta" userId="97c7f682e5ea7ad2" providerId="Windows Live" clId="Web-{5522603A-28E4-4E9B-8290-54B647F46F68}" dt="2025-03-18T00:12:31.963" v="98" actId="20577"/>
          <ac:spMkLst>
            <pc:docMk/>
            <pc:sldMk cId="2848529799" sldId="274"/>
            <ac:spMk id="5" creationId="{1E2AEE2D-25E2-6B3F-6C7A-CE50774D4FAA}"/>
          </ac:spMkLst>
        </pc:spChg>
      </pc:sldChg>
    </pc:docChg>
  </pc:docChgLst>
  <pc:docChgLst>
    <pc:chgData name="Shravani Botta" userId="97c7f682e5ea7ad2" providerId="Windows Live" clId="Web-{60BE8BEF-75CE-4EF3-BD00-5054CF581CA8}"/>
    <pc:docChg chg="modSld">
      <pc:chgData name="Shravani Botta" userId="97c7f682e5ea7ad2" providerId="Windows Live" clId="Web-{60BE8BEF-75CE-4EF3-BD00-5054CF581CA8}" dt="2025-03-19T20:57:57.488" v="15" actId="20577"/>
      <pc:docMkLst>
        <pc:docMk/>
      </pc:docMkLst>
      <pc:sldChg chg="modSp">
        <pc:chgData name="Shravani Botta" userId="97c7f682e5ea7ad2" providerId="Windows Live" clId="Web-{60BE8BEF-75CE-4EF3-BD00-5054CF581CA8}" dt="2025-03-19T20:56:35.642" v="1" actId="20577"/>
        <pc:sldMkLst>
          <pc:docMk/>
          <pc:sldMk cId="0" sldId="256"/>
        </pc:sldMkLst>
        <pc:spChg chg="mod">
          <ac:chgData name="Shravani Botta" userId="97c7f682e5ea7ad2" providerId="Windows Live" clId="Web-{60BE8BEF-75CE-4EF3-BD00-5054CF581CA8}" dt="2025-03-19T20:56:35.642" v="1" actId="20577"/>
          <ac:spMkLst>
            <pc:docMk/>
            <pc:sldMk cId="0" sldId="256"/>
            <ac:spMk id="14" creationId="{D02E897C-748F-3804-9800-EC3A6FC7B99F}"/>
          </ac:spMkLst>
        </pc:spChg>
      </pc:sldChg>
      <pc:sldChg chg="modSp">
        <pc:chgData name="Shravani Botta" userId="97c7f682e5ea7ad2" providerId="Windows Live" clId="Web-{60BE8BEF-75CE-4EF3-BD00-5054CF581CA8}" dt="2025-03-19T20:57:57.488" v="15" actId="20577"/>
        <pc:sldMkLst>
          <pc:docMk/>
          <pc:sldMk cId="3649901331" sldId="272"/>
        </pc:sldMkLst>
        <pc:spChg chg="mod">
          <ac:chgData name="Shravani Botta" userId="97c7f682e5ea7ad2" providerId="Windows Live" clId="Web-{60BE8BEF-75CE-4EF3-BD00-5054CF581CA8}" dt="2025-03-19T20:57:57.488" v="15" actId="20577"/>
          <ac:spMkLst>
            <pc:docMk/>
            <pc:sldMk cId="3649901331" sldId="272"/>
            <ac:spMk id="3" creationId="{991B4AEA-37D9-231D-90CB-1E6F29184085}"/>
          </ac:spMkLst>
        </pc:spChg>
      </pc:sldChg>
      <pc:sldChg chg="modSp">
        <pc:chgData name="Shravani Botta" userId="97c7f682e5ea7ad2" providerId="Windows Live" clId="Web-{60BE8BEF-75CE-4EF3-BD00-5054CF581CA8}" dt="2025-03-19T20:57:02.924" v="7" actId="20577"/>
        <pc:sldMkLst>
          <pc:docMk/>
          <pc:sldMk cId="3209436496" sldId="282"/>
        </pc:sldMkLst>
        <pc:spChg chg="mod">
          <ac:chgData name="Shravani Botta" userId="97c7f682e5ea7ad2" providerId="Windows Live" clId="Web-{60BE8BEF-75CE-4EF3-BD00-5054CF581CA8}" dt="2025-03-19T20:57:02.924" v="7" actId="20577"/>
          <ac:spMkLst>
            <pc:docMk/>
            <pc:sldMk cId="3209436496" sldId="282"/>
            <ac:spMk id="3" creationId="{48AE9A62-0967-4F52-8102-0094EB3C5730}"/>
          </ac:spMkLst>
        </pc:spChg>
      </pc:sldChg>
      <pc:sldChg chg="modSp">
        <pc:chgData name="Shravani Botta" userId="97c7f682e5ea7ad2" providerId="Windows Live" clId="Web-{60BE8BEF-75CE-4EF3-BD00-5054CF581CA8}" dt="2025-03-19T20:56:55.080" v="4" actId="20577"/>
        <pc:sldMkLst>
          <pc:docMk/>
          <pc:sldMk cId="2587212720" sldId="284"/>
        </pc:sldMkLst>
        <pc:spChg chg="mod">
          <ac:chgData name="Shravani Botta" userId="97c7f682e5ea7ad2" providerId="Windows Live" clId="Web-{60BE8BEF-75CE-4EF3-BD00-5054CF581CA8}" dt="2025-03-19T20:56:55.080" v="4" actId="20577"/>
          <ac:spMkLst>
            <pc:docMk/>
            <pc:sldMk cId="2587212720" sldId="284"/>
            <ac:spMk id="3" creationId="{7C4589AC-8312-663B-7CB0-568B4E9BC1FC}"/>
          </ac:spMkLst>
        </pc:spChg>
      </pc:sldChg>
    </pc:docChg>
  </pc:docChgLst>
  <pc:docChgLst>
    <pc:chgData name="Princilin Arulandu" userId="b5825bfbb0a54794" providerId="Windows Live" clId="Web-{C8B8E140-9362-4D68-B634-676AEA11565D}"/>
    <pc:docChg chg="modSld">
      <pc:chgData name="Princilin Arulandu" userId="b5825bfbb0a54794" providerId="Windows Live" clId="Web-{C8B8E140-9362-4D68-B634-676AEA11565D}" dt="2025-03-19T20:54:31.446" v="3" actId="20577"/>
      <pc:docMkLst>
        <pc:docMk/>
      </pc:docMkLst>
      <pc:sldChg chg="modSp">
        <pc:chgData name="Princilin Arulandu" userId="b5825bfbb0a54794" providerId="Windows Live" clId="Web-{C8B8E140-9362-4D68-B634-676AEA11565D}" dt="2025-03-19T20:54:31.446" v="3" actId="20577"/>
        <pc:sldMkLst>
          <pc:docMk/>
          <pc:sldMk cId="0" sldId="259"/>
        </pc:sldMkLst>
        <pc:spChg chg="mod">
          <ac:chgData name="Princilin Arulandu" userId="b5825bfbb0a54794" providerId="Windows Live" clId="Web-{C8B8E140-9362-4D68-B634-676AEA11565D}" dt="2025-03-19T20:54:31.446" v="3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Shravani Botta" userId="97c7f682e5ea7ad2" providerId="Windows Live" clId="Web-{2A8F550B-4451-4932-8507-9981D40D96D6}"/>
    <pc:docChg chg="modSld">
      <pc:chgData name="Shravani Botta" userId="97c7f682e5ea7ad2" providerId="Windows Live" clId="Web-{2A8F550B-4451-4932-8507-9981D40D96D6}" dt="2025-03-18T15:56:01.860" v="48" actId="20577"/>
      <pc:docMkLst>
        <pc:docMk/>
      </pc:docMkLst>
      <pc:sldChg chg="modSp">
        <pc:chgData name="Shravani Botta" userId="97c7f682e5ea7ad2" providerId="Windows Live" clId="Web-{2A8F550B-4451-4932-8507-9981D40D96D6}" dt="2025-03-18T15:50:17.972" v="19" actId="20577"/>
        <pc:sldMkLst>
          <pc:docMk/>
          <pc:sldMk cId="0" sldId="257"/>
        </pc:sldMkLst>
        <pc:spChg chg="mod">
          <ac:chgData name="Shravani Botta" userId="97c7f682e5ea7ad2" providerId="Windows Live" clId="Web-{2A8F550B-4451-4932-8507-9981D40D96D6}" dt="2025-03-18T15:50:17.972" v="1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Shravani Botta" userId="97c7f682e5ea7ad2" providerId="Windows Live" clId="Web-{2A8F550B-4451-4932-8507-9981D40D96D6}" dt="2025-03-18T15:55:47.953" v="45" actId="20577"/>
        <pc:sldMkLst>
          <pc:docMk/>
          <pc:sldMk cId="0" sldId="269"/>
        </pc:sldMkLst>
        <pc:spChg chg="mod">
          <ac:chgData name="Shravani Botta" userId="97c7f682e5ea7ad2" providerId="Windows Live" clId="Web-{2A8F550B-4451-4932-8507-9981D40D96D6}" dt="2025-03-18T15:55:47.953" v="45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Shravani Botta" userId="97c7f682e5ea7ad2" providerId="Windows Live" clId="Web-{2A8F550B-4451-4932-8507-9981D40D96D6}" dt="2025-03-18T15:55:38.312" v="43" actId="20577"/>
        <pc:sldMkLst>
          <pc:docMk/>
          <pc:sldMk cId="0" sldId="270"/>
        </pc:sldMkLst>
        <pc:spChg chg="mod">
          <ac:chgData name="Shravani Botta" userId="97c7f682e5ea7ad2" providerId="Windows Live" clId="Web-{2A8F550B-4451-4932-8507-9981D40D96D6}" dt="2025-03-18T15:55:38.312" v="43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Shravani Botta" userId="97c7f682e5ea7ad2" providerId="Windows Live" clId="Web-{2A8F550B-4451-4932-8507-9981D40D96D6}" dt="2025-03-18T15:55:42.953" v="44" actId="20577"/>
        <pc:sldMkLst>
          <pc:docMk/>
          <pc:sldMk cId="3745210965" sldId="271"/>
        </pc:sldMkLst>
        <pc:spChg chg="mod">
          <ac:chgData name="Shravani Botta" userId="97c7f682e5ea7ad2" providerId="Windows Live" clId="Web-{2A8F550B-4451-4932-8507-9981D40D96D6}" dt="2025-03-18T15:55:42.953" v="44" actId="20577"/>
          <ac:spMkLst>
            <pc:docMk/>
            <pc:sldMk cId="3745210965" sldId="271"/>
            <ac:spMk id="2" creationId="{9AEB6BBA-B39C-18F6-9026-5CC52F32C219}"/>
          </ac:spMkLst>
        </pc:spChg>
      </pc:sldChg>
      <pc:sldChg chg="modSp">
        <pc:chgData name="Shravani Botta" userId="97c7f682e5ea7ad2" providerId="Windows Live" clId="Web-{2A8F550B-4451-4932-8507-9981D40D96D6}" dt="2025-03-18T15:56:01.860" v="48" actId="20577"/>
        <pc:sldMkLst>
          <pc:docMk/>
          <pc:sldMk cId="3649901331" sldId="272"/>
        </pc:sldMkLst>
        <pc:spChg chg="mod">
          <ac:chgData name="Shravani Botta" userId="97c7f682e5ea7ad2" providerId="Windows Live" clId="Web-{2A8F550B-4451-4932-8507-9981D40D96D6}" dt="2025-03-18T15:56:01.860" v="48" actId="20577"/>
          <ac:spMkLst>
            <pc:docMk/>
            <pc:sldMk cId="3649901331" sldId="272"/>
            <ac:spMk id="2" creationId="{9B0119D5-C2D0-2AC1-A103-DE87446829FA}"/>
          </ac:spMkLst>
        </pc:spChg>
        <pc:spChg chg="mod">
          <ac:chgData name="Shravani Botta" userId="97c7f682e5ea7ad2" providerId="Windows Live" clId="Web-{2A8F550B-4451-4932-8507-9981D40D96D6}" dt="2025-03-18T15:54:11.559" v="39" actId="1076"/>
          <ac:spMkLst>
            <pc:docMk/>
            <pc:sldMk cId="3649901331" sldId="272"/>
            <ac:spMk id="3" creationId="{991B4AEA-37D9-231D-90CB-1E6F29184085}"/>
          </ac:spMkLst>
        </pc:spChg>
      </pc:sldChg>
      <pc:sldChg chg="modSp">
        <pc:chgData name="Shravani Botta" userId="97c7f682e5ea7ad2" providerId="Windows Live" clId="Web-{2A8F550B-4451-4932-8507-9981D40D96D6}" dt="2025-03-18T15:55:56.891" v="47" actId="20577"/>
        <pc:sldMkLst>
          <pc:docMk/>
          <pc:sldMk cId="176860645" sldId="273"/>
        </pc:sldMkLst>
        <pc:spChg chg="mod">
          <ac:chgData name="Shravani Botta" userId="97c7f682e5ea7ad2" providerId="Windows Live" clId="Web-{2A8F550B-4451-4932-8507-9981D40D96D6}" dt="2025-03-18T15:55:56.891" v="47" actId="20577"/>
          <ac:spMkLst>
            <pc:docMk/>
            <pc:sldMk cId="176860645" sldId="273"/>
            <ac:spMk id="2" creationId="{90A60533-754B-4D2D-8CC0-AF7DE52E1433}"/>
          </ac:spMkLst>
        </pc:spChg>
      </pc:sldChg>
      <pc:sldChg chg="modSp">
        <pc:chgData name="Shravani Botta" userId="97c7f682e5ea7ad2" providerId="Windows Live" clId="Web-{2A8F550B-4451-4932-8507-9981D40D96D6}" dt="2025-03-18T15:55:52.688" v="46" actId="20577"/>
        <pc:sldMkLst>
          <pc:docMk/>
          <pc:sldMk cId="474094806" sldId="276"/>
        </pc:sldMkLst>
        <pc:spChg chg="mod">
          <ac:chgData name="Shravani Botta" userId="97c7f682e5ea7ad2" providerId="Windows Live" clId="Web-{2A8F550B-4451-4932-8507-9981D40D96D6}" dt="2025-03-18T15:55:52.688" v="46" actId="20577"/>
          <ac:spMkLst>
            <pc:docMk/>
            <pc:sldMk cId="474094806" sldId="276"/>
            <ac:spMk id="2" creationId="{40E598E9-0DD1-51F8-08F0-621E8BEC70E7}"/>
          </ac:spMkLst>
        </pc:spChg>
        <pc:spChg chg="mod">
          <ac:chgData name="Shravani Botta" userId="97c7f682e5ea7ad2" providerId="Windows Live" clId="Web-{2A8F550B-4451-4932-8507-9981D40D96D6}" dt="2025-03-18T15:55:19.483" v="42" actId="20577"/>
          <ac:spMkLst>
            <pc:docMk/>
            <pc:sldMk cId="474094806" sldId="276"/>
            <ac:spMk id="3" creationId="{635A6A61-CE80-E5BD-FB4C-04E313FC86BC}"/>
          </ac:spMkLst>
        </pc:spChg>
      </pc:sldChg>
      <pc:sldChg chg="modSp">
        <pc:chgData name="Shravani Botta" userId="97c7f682e5ea7ad2" providerId="Windows Live" clId="Web-{2A8F550B-4451-4932-8507-9981D40D96D6}" dt="2025-03-18T15:50:10.800" v="18" actId="20577"/>
        <pc:sldMkLst>
          <pc:docMk/>
          <pc:sldMk cId="2213848362" sldId="277"/>
        </pc:sldMkLst>
        <pc:spChg chg="mod">
          <ac:chgData name="Shravani Botta" userId="97c7f682e5ea7ad2" providerId="Windows Live" clId="Web-{2A8F550B-4451-4932-8507-9981D40D96D6}" dt="2025-03-18T15:50:10.800" v="18" actId="20577"/>
          <ac:spMkLst>
            <pc:docMk/>
            <pc:sldMk cId="2213848362" sldId="277"/>
            <ac:spMk id="2" creationId="{F7ED1436-E8E8-D4E4-E939-2D8F410478D8}"/>
          </ac:spMkLst>
        </pc:spChg>
        <pc:spChg chg="mod">
          <ac:chgData name="Shravani Botta" userId="97c7f682e5ea7ad2" providerId="Windows Live" clId="Web-{2A8F550B-4451-4932-8507-9981D40D96D6}" dt="2025-03-18T15:48:59.750" v="1" actId="20577"/>
          <ac:spMkLst>
            <pc:docMk/>
            <pc:sldMk cId="2213848362" sldId="277"/>
            <ac:spMk id="3" creationId="{6BC06EAC-C65E-5C90-1F36-B194AD9F3F5D}"/>
          </ac:spMkLst>
        </pc:spChg>
      </pc:sldChg>
      <pc:sldChg chg="modSp">
        <pc:chgData name="Shravani Botta" userId="97c7f682e5ea7ad2" providerId="Windows Live" clId="Web-{2A8F550B-4451-4932-8507-9981D40D96D6}" dt="2025-03-18T15:50:06.612" v="17" actId="20577"/>
        <pc:sldMkLst>
          <pc:docMk/>
          <pc:sldMk cId="424526990" sldId="278"/>
        </pc:sldMkLst>
        <pc:spChg chg="mod">
          <ac:chgData name="Shravani Botta" userId="97c7f682e5ea7ad2" providerId="Windows Live" clId="Web-{2A8F550B-4451-4932-8507-9981D40D96D6}" dt="2025-03-18T15:50:06.612" v="17" actId="20577"/>
          <ac:spMkLst>
            <pc:docMk/>
            <pc:sldMk cId="424526990" sldId="278"/>
            <ac:spMk id="2" creationId="{B0B09EDE-4465-5A10-319F-8EC593BB3A22}"/>
          </ac:spMkLst>
        </pc:spChg>
      </pc:sldChg>
    </pc:docChg>
  </pc:docChgLst>
  <pc:docChgLst>
    <pc:chgData name="Princilin Arulandu" userId="b5825bfbb0a54794" providerId="Windows Live" clId="Web-{F56F3027-A7C3-4F6D-B963-1E88B210BB46}"/>
    <pc:docChg chg="sldOrd">
      <pc:chgData name="Princilin Arulandu" userId="b5825bfbb0a54794" providerId="Windows Live" clId="Web-{F56F3027-A7C3-4F6D-B963-1E88B210BB46}" dt="2025-03-19T17:18:11.278" v="0"/>
      <pc:docMkLst>
        <pc:docMk/>
      </pc:docMkLst>
      <pc:sldChg chg="ord">
        <pc:chgData name="Princilin Arulandu" userId="b5825bfbb0a54794" providerId="Windows Live" clId="Web-{F56F3027-A7C3-4F6D-B963-1E88B210BB46}" dt="2025-03-19T17:18:11.278" v="0"/>
        <pc:sldMkLst>
          <pc:docMk/>
          <pc:sldMk cId="0" sldId="260"/>
        </pc:sldMkLst>
      </pc:sldChg>
    </pc:docChg>
  </pc:docChgLst>
  <pc:docChgLst>
    <pc:chgData name="Princilin Arulandu" userId="b5825bfbb0a54794" providerId="Windows Live" clId="Web-{DC89E74A-9BD4-4178-B566-35557A2C2CB4}"/>
    <pc:docChg chg="addSld modSld">
      <pc:chgData name="Princilin Arulandu" userId="b5825bfbb0a54794" providerId="Windows Live" clId="Web-{DC89E74A-9BD4-4178-B566-35557A2C2CB4}" dt="2025-03-17T23:56:42.851" v="72" actId="20577"/>
      <pc:docMkLst>
        <pc:docMk/>
      </pc:docMkLst>
      <pc:sldChg chg="modSp">
        <pc:chgData name="Princilin Arulandu" userId="b5825bfbb0a54794" providerId="Windows Live" clId="Web-{DC89E74A-9BD4-4178-B566-35557A2C2CB4}" dt="2025-03-17T23:56:42.851" v="72" actId="20577"/>
        <pc:sldMkLst>
          <pc:docMk/>
          <pc:sldMk cId="0" sldId="259"/>
        </pc:sldMkLst>
        <pc:spChg chg="mod">
          <ac:chgData name="Princilin Arulandu" userId="b5825bfbb0a54794" providerId="Windows Live" clId="Web-{DC89E74A-9BD4-4178-B566-35557A2C2CB4}" dt="2025-03-17T23:56:42.851" v="7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new">
        <pc:chgData name="Princilin Arulandu" userId="b5825bfbb0a54794" providerId="Windows Live" clId="Web-{DC89E74A-9BD4-4178-B566-35557A2C2CB4}" dt="2025-03-17T23:54:05.508" v="68" actId="20577"/>
        <pc:sldMkLst>
          <pc:docMk/>
          <pc:sldMk cId="2213848362" sldId="277"/>
        </pc:sldMkLst>
        <pc:spChg chg="mod">
          <ac:chgData name="Princilin Arulandu" userId="b5825bfbb0a54794" providerId="Windows Live" clId="Web-{DC89E74A-9BD4-4178-B566-35557A2C2CB4}" dt="2025-03-17T23:50:44.821" v="2" actId="20577"/>
          <ac:spMkLst>
            <pc:docMk/>
            <pc:sldMk cId="2213848362" sldId="277"/>
            <ac:spMk id="2" creationId="{F7ED1436-E8E8-D4E4-E939-2D8F410478D8}"/>
          </ac:spMkLst>
        </pc:spChg>
        <pc:spChg chg="mod">
          <ac:chgData name="Princilin Arulandu" userId="b5825bfbb0a54794" providerId="Windows Live" clId="Web-{DC89E74A-9BD4-4178-B566-35557A2C2CB4}" dt="2025-03-17T23:54:05.508" v="68" actId="20577"/>
          <ac:spMkLst>
            <pc:docMk/>
            <pc:sldMk cId="2213848362" sldId="277"/>
            <ac:spMk id="3" creationId="{6BC06EAC-C65E-5C90-1F36-B194AD9F3F5D}"/>
          </ac:spMkLst>
        </pc:spChg>
      </pc:sldChg>
    </pc:docChg>
  </pc:docChgLst>
  <pc:docChgLst>
    <pc:chgData name="Shravani Botta" userId="97c7f682e5ea7ad2" providerId="Windows Live" clId="Web-{F83F7F49-E484-4257-A50A-AE3B5634BAC1}"/>
    <pc:docChg chg="addSld delSld modSld sldOrd">
      <pc:chgData name="Shravani Botta" userId="97c7f682e5ea7ad2" providerId="Windows Live" clId="Web-{F83F7F49-E484-4257-A50A-AE3B5634BAC1}" dt="2025-03-17T21:30:50.254" v="521"/>
      <pc:docMkLst>
        <pc:docMk/>
      </pc:docMkLst>
      <pc:sldChg chg="modSp">
        <pc:chgData name="Shravani Botta" userId="97c7f682e5ea7ad2" providerId="Windows Live" clId="Web-{F83F7F49-E484-4257-A50A-AE3B5634BAC1}" dt="2025-03-17T20:52:14.276" v="9" actId="1076"/>
        <pc:sldMkLst>
          <pc:docMk/>
          <pc:sldMk cId="0" sldId="256"/>
        </pc:sldMkLst>
        <pc:spChg chg="mod">
          <ac:chgData name="Shravani Botta" userId="97c7f682e5ea7ad2" providerId="Windows Live" clId="Web-{F83F7F49-E484-4257-A50A-AE3B5634BAC1}" dt="2025-03-17T20:52:00.244" v="7" actId="1076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Shravani Botta" userId="97c7f682e5ea7ad2" providerId="Windows Live" clId="Web-{F83F7F49-E484-4257-A50A-AE3B5634BAC1}" dt="2025-03-17T20:52:14.276" v="9" actId="1076"/>
          <ac:graphicFrameMkLst>
            <pc:docMk/>
            <pc:sldMk cId="0" sldId="256"/>
            <ac:graphicFrameMk id="18" creationId="{A70DA007-4267-F062-FE37-E752A1B8BCE9}"/>
          </ac:graphicFrameMkLst>
        </pc:graphicFrameChg>
      </pc:sldChg>
      <pc:sldChg chg="modSp">
        <pc:chgData name="Shravani Botta" userId="97c7f682e5ea7ad2" providerId="Windows Live" clId="Web-{F83F7F49-E484-4257-A50A-AE3B5634BAC1}" dt="2025-03-17T20:38:22.743" v="2" actId="20577"/>
        <pc:sldMkLst>
          <pc:docMk/>
          <pc:sldMk cId="0" sldId="261"/>
        </pc:sldMkLst>
        <pc:spChg chg="mod">
          <ac:chgData name="Shravani Botta" userId="97c7f682e5ea7ad2" providerId="Windows Live" clId="Web-{F83F7F49-E484-4257-A50A-AE3B5634BAC1}" dt="2025-03-17T20:38:22.743" v="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hravani Botta" userId="97c7f682e5ea7ad2" providerId="Windows Live" clId="Web-{F83F7F49-E484-4257-A50A-AE3B5634BAC1}" dt="2025-03-17T20:38:33.822" v="5" actId="20577"/>
        <pc:sldMkLst>
          <pc:docMk/>
          <pc:sldMk cId="0" sldId="262"/>
        </pc:sldMkLst>
        <pc:spChg chg="mod">
          <ac:chgData name="Shravani Botta" userId="97c7f682e5ea7ad2" providerId="Windows Live" clId="Web-{F83F7F49-E484-4257-A50A-AE3B5634BAC1}" dt="2025-03-17T20:38:33.822" v="5" actId="20577"/>
          <ac:spMkLst>
            <pc:docMk/>
            <pc:sldMk cId="0" sldId="262"/>
            <ac:spMk id="3" creationId="{00000000-0000-0000-0000-000000000000}"/>
          </ac:spMkLst>
        </pc:spChg>
      </pc:sldChg>
      <pc:sldChg chg="add del">
        <pc:chgData name="Shravani Botta" userId="97c7f682e5ea7ad2" providerId="Windows Live" clId="Web-{F83F7F49-E484-4257-A50A-AE3B5634BAC1}" dt="2025-03-17T21:04:08.192" v="74"/>
        <pc:sldMkLst>
          <pc:docMk/>
          <pc:sldMk cId="0" sldId="267"/>
        </pc:sldMkLst>
      </pc:sldChg>
      <pc:sldChg chg="ord">
        <pc:chgData name="Shravani Botta" userId="97c7f682e5ea7ad2" providerId="Windows Live" clId="Web-{F83F7F49-E484-4257-A50A-AE3B5634BAC1}" dt="2025-03-17T21:02:59.673" v="72"/>
        <pc:sldMkLst>
          <pc:docMk/>
          <pc:sldMk cId="0" sldId="268"/>
        </pc:sldMkLst>
      </pc:sldChg>
      <pc:sldChg chg="ord">
        <pc:chgData name="Shravani Botta" userId="97c7f682e5ea7ad2" providerId="Windows Live" clId="Web-{F83F7F49-E484-4257-A50A-AE3B5634BAC1}" dt="2025-03-17T21:30:14.002" v="520"/>
        <pc:sldMkLst>
          <pc:docMk/>
          <pc:sldMk cId="0" sldId="269"/>
        </pc:sldMkLst>
      </pc:sldChg>
      <pc:sldChg chg="modSp ord">
        <pc:chgData name="Shravani Botta" userId="97c7f682e5ea7ad2" providerId="Windows Live" clId="Web-{F83F7F49-E484-4257-A50A-AE3B5634BAC1}" dt="2025-03-17T21:24:20.075" v="403"/>
        <pc:sldMkLst>
          <pc:docMk/>
          <pc:sldMk cId="0" sldId="270"/>
        </pc:sldMkLst>
        <pc:spChg chg="mod">
          <ac:chgData name="Shravani Botta" userId="97c7f682e5ea7ad2" providerId="Windows Live" clId="Web-{F83F7F49-E484-4257-A50A-AE3B5634BAC1}" dt="2025-03-17T21:22:38.257" v="401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Shravani Botta" userId="97c7f682e5ea7ad2" providerId="Windows Live" clId="Web-{F83F7F49-E484-4257-A50A-AE3B5634BAC1}" dt="2025-03-17T20:59:22.363" v="30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new">
        <pc:chgData name="Shravani Botta" userId="97c7f682e5ea7ad2" providerId="Windows Live" clId="Web-{F83F7F49-E484-4257-A50A-AE3B5634BAC1}" dt="2025-03-17T21:22:16.755" v="395" actId="20577"/>
        <pc:sldMkLst>
          <pc:docMk/>
          <pc:sldMk cId="3745210965" sldId="271"/>
        </pc:sldMkLst>
        <pc:spChg chg="mod">
          <ac:chgData name="Shravani Botta" userId="97c7f682e5ea7ad2" providerId="Windows Live" clId="Web-{F83F7F49-E484-4257-A50A-AE3B5634BAC1}" dt="2025-03-17T21:18:17.507" v="330" actId="14100"/>
          <ac:spMkLst>
            <pc:docMk/>
            <pc:sldMk cId="3745210965" sldId="271"/>
            <ac:spMk id="2" creationId="{9AEB6BBA-B39C-18F6-9026-5CC52F32C219}"/>
          </ac:spMkLst>
        </pc:spChg>
        <pc:spChg chg="mod">
          <ac:chgData name="Shravani Botta" userId="97c7f682e5ea7ad2" providerId="Windows Live" clId="Web-{F83F7F49-E484-4257-A50A-AE3B5634BAC1}" dt="2025-03-17T21:22:16.755" v="395" actId="20577"/>
          <ac:spMkLst>
            <pc:docMk/>
            <pc:sldMk cId="3745210965" sldId="271"/>
            <ac:spMk id="3" creationId="{25092F95-04B7-BFD1-B7BE-1ED2EE38AA0D}"/>
          </ac:spMkLst>
        </pc:spChg>
      </pc:sldChg>
      <pc:sldChg chg="modSp new">
        <pc:chgData name="Shravani Botta" userId="97c7f682e5ea7ad2" providerId="Windows Live" clId="Web-{F83F7F49-E484-4257-A50A-AE3B5634BAC1}" dt="2025-03-17T21:19:45.465" v="347" actId="20577"/>
        <pc:sldMkLst>
          <pc:docMk/>
          <pc:sldMk cId="3649901331" sldId="272"/>
        </pc:sldMkLst>
        <pc:spChg chg="mod">
          <ac:chgData name="Shravani Botta" userId="97c7f682e5ea7ad2" providerId="Windows Live" clId="Web-{F83F7F49-E484-4257-A50A-AE3B5634BAC1}" dt="2025-03-17T21:13:09.239" v="309" actId="1076"/>
          <ac:spMkLst>
            <pc:docMk/>
            <pc:sldMk cId="3649901331" sldId="272"/>
            <ac:spMk id="2" creationId="{9B0119D5-C2D0-2AC1-A103-DE87446829FA}"/>
          </ac:spMkLst>
        </pc:spChg>
        <pc:spChg chg="mod">
          <ac:chgData name="Shravani Botta" userId="97c7f682e5ea7ad2" providerId="Windows Live" clId="Web-{F83F7F49-E484-4257-A50A-AE3B5634BAC1}" dt="2025-03-17T21:19:45.465" v="347" actId="20577"/>
          <ac:spMkLst>
            <pc:docMk/>
            <pc:sldMk cId="3649901331" sldId="272"/>
            <ac:spMk id="3" creationId="{991B4AEA-37D9-231D-90CB-1E6F29184085}"/>
          </ac:spMkLst>
        </pc:spChg>
      </pc:sldChg>
      <pc:sldChg chg="modSp new ord">
        <pc:chgData name="Shravani Botta" userId="97c7f682e5ea7ad2" providerId="Windows Live" clId="Web-{F83F7F49-E484-4257-A50A-AE3B5634BAC1}" dt="2025-03-17T21:27:01.288" v="456" actId="20577"/>
        <pc:sldMkLst>
          <pc:docMk/>
          <pc:sldMk cId="176860645" sldId="273"/>
        </pc:sldMkLst>
        <pc:spChg chg="mod">
          <ac:chgData name="Shravani Botta" userId="97c7f682e5ea7ad2" providerId="Windows Live" clId="Web-{F83F7F49-E484-4257-A50A-AE3B5634BAC1}" dt="2025-03-17T21:27:01.288" v="456" actId="20577"/>
          <ac:spMkLst>
            <pc:docMk/>
            <pc:sldMk cId="176860645" sldId="273"/>
            <ac:spMk id="2" creationId="{90A60533-754B-4D2D-8CC0-AF7DE52E1433}"/>
          </ac:spMkLst>
        </pc:spChg>
        <pc:spChg chg="mod">
          <ac:chgData name="Shravani Botta" userId="97c7f682e5ea7ad2" providerId="Windows Live" clId="Web-{F83F7F49-E484-4257-A50A-AE3B5634BAC1}" dt="2025-03-17T21:26:57.053" v="454" actId="20577"/>
          <ac:spMkLst>
            <pc:docMk/>
            <pc:sldMk cId="176860645" sldId="273"/>
            <ac:spMk id="3" creationId="{A21E4161-5108-57BC-D7A0-18C6B3448425}"/>
          </ac:spMkLst>
        </pc:spChg>
      </pc:sldChg>
      <pc:sldChg chg="addSp delSp modSp add replId">
        <pc:chgData name="Shravani Botta" userId="97c7f682e5ea7ad2" providerId="Windows Live" clId="Web-{F83F7F49-E484-4257-A50A-AE3B5634BAC1}" dt="2025-03-17T21:21:03.314" v="368" actId="20577"/>
        <pc:sldMkLst>
          <pc:docMk/>
          <pc:sldMk cId="2848529799" sldId="274"/>
        </pc:sldMkLst>
        <pc:spChg chg="del">
          <ac:chgData name="Shravani Botta" userId="97c7f682e5ea7ad2" providerId="Windows Live" clId="Web-{F83F7F49-E484-4257-A50A-AE3B5634BAC1}" dt="2025-03-17T21:10:01.072" v="225"/>
          <ac:spMkLst>
            <pc:docMk/>
            <pc:sldMk cId="2848529799" sldId="274"/>
            <ac:spMk id="2" creationId="{DFF14739-1726-CF61-44C3-87B7363A2F7B}"/>
          </ac:spMkLst>
        </pc:spChg>
        <pc:spChg chg="mod">
          <ac:chgData name="Shravani Botta" userId="97c7f682e5ea7ad2" providerId="Windows Live" clId="Web-{F83F7F49-E484-4257-A50A-AE3B5634BAC1}" dt="2025-03-17T21:21:03.314" v="368" actId="20577"/>
          <ac:spMkLst>
            <pc:docMk/>
            <pc:sldMk cId="2848529799" sldId="274"/>
            <ac:spMk id="3" creationId="{B583D2A3-BE14-2A3F-45FC-CC498D8CC8DB}"/>
          </ac:spMkLst>
        </pc:spChg>
        <pc:spChg chg="add mod">
          <ac:chgData name="Shravani Botta" userId="97c7f682e5ea7ad2" providerId="Windows Live" clId="Web-{F83F7F49-E484-4257-A50A-AE3B5634BAC1}" dt="2025-03-17T21:10:21.261" v="236" actId="20577"/>
          <ac:spMkLst>
            <pc:docMk/>
            <pc:sldMk cId="2848529799" sldId="274"/>
            <ac:spMk id="5" creationId="{1E2AEE2D-25E2-6B3F-6C7A-CE50774D4FAA}"/>
          </ac:spMkLst>
        </pc:spChg>
      </pc:sldChg>
      <pc:sldChg chg="add del replId">
        <pc:chgData name="Shravani Botta" userId="97c7f682e5ea7ad2" providerId="Windows Live" clId="Web-{F83F7F49-E484-4257-A50A-AE3B5634BAC1}" dt="2025-03-17T21:30:50.254" v="521"/>
        <pc:sldMkLst>
          <pc:docMk/>
          <pc:sldMk cId="3744528855" sldId="275"/>
        </pc:sldMkLst>
      </pc:sldChg>
      <pc:sldChg chg="modSp add replId">
        <pc:chgData name="Shravani Botta" userId="97c7f682e5ea7ad2" providerId="Windows Live" clId="Web-{F83F7F49-E484-4257-A50A-AE3B5634BAC1}" dt="2025-03-17T21:30:03.548" v="519" actId="14100"/>
        <pc:sldMkLst>
          <pc:docMk/>
          <pc:sldMk cId="474094806" sldId="276"/>
        </pc:sldMkLst>
        <pc:spChg chg="mod">
          <ac:chgData name="Shravani Botta" userId="97c7f682e5ea7ad2" providerId="Windows Live" clId="Web-{F83F7F49-E484-4257-A50A-AE3B5634BAC1}" dt="2025-03-17T21:30:03.548" v="519" actId="14100"/>
          <ac:spMkLst>
            <pc:docMk/>
            <pc:sldMk cId="474094806" sldId="276"/>
            <ac:spMk id="2" creationId="{40E598E9-0DD1-51F8-08F0-621E8BEC70E7}"/>
          </ac:spMkLst>
        </pc:spChg>
        <pc:spChg chg="mod">
          <ac:chgData name="Shravani Botta" userId="97c7f682e5ea7ad2" providerId="Windows Live" clId="Web-{F83F7F49-E484-4257-A50A-AE3B5634BAC1}" dt="2025-03-17T21:29:54.235" v="516" actId="20577"/>
          <ac:spMkLst>
            <pc:docMk/>
            <pc:sldMk cId="474094806" sldId="276"/>
            <ac:spMk id="3" creationId="{635A6A61-CE80-E5BD-FB4C-04E313FC86BC}"/>
          </ac:spMkLst>
        </pc:spChg>
      </pc:sldChg>
    </pc:docChg>
  </pc:docChgLst>
  <pc:docChgLst>
    <pc:chgData name="Princilin Arulandu" userId="b5825bfbb0a54794" providerId="Windows Live" clId="Web-{FE9A3CD0-D2FD-4738-8F78-B6DDBDD3EEF8}"/>
    <pc:docChg chg="modSld">
      <pc:chgData name="Princilin Arulandu" userId="b5825bfbb0a54794" providerId="Windows Live" clId="Web-{FE9A3CD0-D2FD-4738-8F78-B6DDBDD3EEF8}" dt="2025-03-19T20:14:11.484" v="11" actId="20577"/>
      <pc:docMkLst>
        <pc:docMk/>
      </pc:docMkLst>
      <pc:sldChg chg="modSp">
        <pc:chgData name="Princilin Arulandu" userId="b5825bfbb0a54794" providerId="Windows Live" clId="Web-{FE9A3CD0-D2FD-4738-8F78-B6DDBDD3EEF8}" dt="2025-03-19T20:13:58.015" v="6" actId="14100"/>
        <pc:sldMkLst>
          <pc:docMk/>
          <pc:sldMk cId="0" sldId="256"/>
        </pc:sldMkLst>
        <pc:spChg chg="mod">
          <ac:chgData name="Princilin Arulandu" userId="b5825bfbb0a54794" providerId="Windows Live" clId="Web-{FE9A3CD0-D2FD-4738-8F78-B6DDBDD3EEF8}" dt="2025-03-19T20:13:58.015" v="6" actId="14100"/>
          <ac:spMkLst>
            <pc:docMk/>
            <pc:sldMk cId="0" sldId="256"/>
            <ac:spMk id="14" creationId="{D02E897C-748F-3804-9800-EC3A6FC7B99F}"/>
          </ac:spMkLst>
        </pc:spChg>
      </pc:sldChg>
      <pc:sldChg chg="modSp">
        <pc:chgData name="Princilin Arulandu" userId="b5825bfbb0a54794" providerId="Windows Live" clId="Web-{FE9A3CD0-D2FD-4738-8F78-B6DDBDD3EEF8}" dt="2025-03-19T20:14:11.484" v="11" actId="20577"/>
        <pc:sldMkLst>
          <pc:docMk/>
          <pc:sldMk cId="424526990" sldId="278"/>
        </pc:sldMkLst>
        <pc:spChg chg="mod">
          <ac:chgData name="Princilin Arulandu" userId="b5825bfbb0a54794" providerId="Windows Live" clId="Web-{FE9A3CD0-D2FD-4738-8F78-B6DDBDD3EEF8}" dt="2025-03-19T20:14:11.484" v="11" actId="20577"/>
          <ac:spMkLst>
            <pc:docMk/>
            <pc:sldMk cId="424526990" sldId="278"/>
            <ac:spMk id="3" creationId="{F8560783-8141-27CA-45A8-E05A9DF75706}"/>
          </ac:spMkLst>
        </pc:spChg>
      </pc:sldChg>
    </pc:docChg>
  </pc:docChgLst>
  <pc:docChgLst>
    <pc:chgData name="Princilin Arulandu" userId="b5825bfbb0a54794" providerId="Windows Live" clId="Web-{10DC7CDE-94AD-422B-A11C-430095DF92FD}"/>
    <pc:docChg chg="addSld modSld">
      <pc:chgData name="Princilin Arulandu" userId="b5825bfbb0a54794" providerId="Windows Live" clId="Web-{10DC7CDE-94AD-422B-A11C-430095DF92FD}" dt="2025-03-18T05:38:10.292" v="222" actId="20577"/>
      <pc:docMkLst>
        <pc:docMk/>
      </pc:docMkLst>
      <pc:sldChg chg="addSp modSp mod setBg">
        <pc:chgData name="Princilin Arulandu" userId="b5825bfbb0a54794" providerId="Windows Live" clId="Web-{10DC7CDE-94AD-422B-A11C-430095DF92FD}" dt="2025-03-18T05:38:10.292" v="222" actId="20577"/>
        <pc:sldMkLst>
          <pc:docMk/>
          <pc:sldMk cId="0" sldId="260"/>
        </pc:sldMkLst>
        <pc:spChg chg="mod">
          <ac:chgData name="Princilin Arulandu" userId="b5825bfbb0a54794" providerId="Windows Live" clId="Web-{10DC7CDE-94AD-422B-A11C-430095DF92FD}" dt="2025-03-18T05:37:53.151" v="215" actId="20577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Princilin Arulandu" userId="b5825bfbb0a54794" providerId="Windows Live" clId="Web-{10DC7CDE-94AD-422B-A11C-430095DF92FD}" dt="2025-03-18T05:38:10.292" v="222" actId="20577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Princilin Arulandu" userId="b5825bfbb0a54794" providerId="Windows Live" clId="Web-{10DC7CDE-94AD-422B-A11C-430095DF92FD}" dt="2025-03-18T05:35:32.572" v="23" actId="1076"/>
          <ac:picMkLst>
            <pc:docMk/>
            <pc:sldMk cId="0" sldId="260"/>
            <ac:picMk id="4" creationId="{0B8D766F-8D1B-0842-3DF9-752104353897}"/>
          </ac:picMkLst>
        </pc:picChg>
      </pc:sldChg>
      <pc:sldChg chg="addSp delSp modSp new">
        <pc:chgData name="Princilin Arulandu" userId="b5825bfbb0a54794" providerId="Windows Live" clId="Web-{10DC7CDE-94AD-422B-A11C-430095DF92FD}" dt="2025-03-18T05:33:17.243" v="1"/>
        <pc:sldMkLst>
          <pc:docMk/>
          <pc:sldMk cId="1266075947" sldId="279"/>
        </pc:sldMkLst>
        <pc:spChg chg="del">
          <ac:chgData name="Princilin Arulandu" userId="b5825bfbb0a54794" providerId="Windows Live" clId="Web-{10DC7CDE-94AD-422B-A11C-430095DF92FD}" dt="2025-03-18T05:33:17.243" v="1"/>
          <ac:spMkLst>
            <pc:docMk/>
            <pc:sldMk cId="1266075947" sldId="279"/>
            <ac:spMk id="3" creationId="{768B0676-2597-4488-1F84-E26741D8B649}"/>
          </ac:spMkLst>
        </pc:spChg>
        <pc:picChg chg="add mod ord">
          <ac:chgData name="Princilin Arulandu" userId="b5825bfbb0a54794" providerId="Windows Live" clId="Web-{10DC7CDE-94AD-422B-A11C-430095DF92FD}" dt="2025-03-18T05:33:17.243" v="1"/>
          <ac:picMkLst>
            <pc:docMk/>
            <pc:sldMk cId="1266075947" sldId="279"/>
            <ac:picMk id="4" creationId="{C6ABCA88-5675-9D43-10F7-16A11A6475CA}"/>
          </ac:picMkLst>
        </pc:picChg>
      </pc:sldChg>
    </pc:docChg>
  </pc:docChgLst>
  <pc:docChgLst>
    <pc:chgData name="Princilin Arulandu" userId="b5825bfbb0a54794" providerId="Windows Live" clId="Web-{FCA179E9-226B-447C-B372-37138D767CA0}"/>
    <pc:docChg chg="delSld modSld">
      <pc:chgData name="Princilin Arulandu" userId="b5825bfbb0a54794" providerId="Windows Live" clId="Web-{FCA179E9-226B-447C-B372-37138D767CA0}" dt="2025-03-18T20:51:34.488" v="164" actId="20577"/>
      <pc:docMkLst>
        <pc:docMk/>
      </pc:docMkLst>
      <pc:sldChg chg="modSp">
        <pc:chgData name="Princilin Arulandu" userId="b5825bfbb0a54794" providerId="Windows Live" clId="Web-{FCA179E9-226B-447C-B372-37138D767CA0}" dt="2025-03-18T20:46:10.583" v="22" actId="20577"/>
        <pc:sldMkLst>
          <pc:docMk/>
          <pc:sldMk cId="0" sldId="256"/>
        </pc:sldMkLst>
        <pc:spChg chg="mod">
          <ac:chgData name="Princilin Arulandu" userId="b5825bfbb0a54794" providerId="Windows Live" clId="Web-{FCA179E9-226B-447C-B372-37138D767CA0}" dt="2025-03-18T20:46:10.583" v="22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Princilin Arulandu" userId="b5825bfbb0a54794" providerId="Windows Live" clId="Web-{FCA179E9-226B-447C-B372-37138D767CA0}" dt="2025-03-18T20:46:19.130" v="23"/>
        <pc:sldMkLst>
          <pc:docMk/>
          <pc:sldMk cId="0" sldId="257"/>
        </pc:sldMkLst>
      </pc:sldChg>
      <pc:sldChg chg="modSp">
        <pc:chgData name="Princilin Arulandu" userId="b5825bfbb0a54794" providerId="Windows Live" clId="Web-{FCA179E9-226B-447C-B372-37138D767CA0}" dt="2025-03-18T20:46:32.395" v="29" actId="20577"/>
        <pc:sldMkLst>
          <pc:docMk/>
          <pc:sldMk cId="0" sldId="258"/>
        </pc:sldMkLst>
        <pc:spChg chg="mod">
          <ac:chgData name="Princilin Arulandu" userId="b5825bfbb0a54794" providerId="Windows Live" clId="Web-{FCA179E9-226B-447C-B372-37138D767CA0}" dt="2025-03-18T20:46:32.395" v="29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Princilin Arulandu" userId="b5825bfbb0a54794" providerId="Windows Live" clId="Web-{FCA179E9-226B-447C-B372-37138D767CA0}" dt="2025-03-18T20:48:15.489" v="54" actId="14100"/>
        <pc:sldMkLst>
          <pc:docMk/>
          <pc:sldMk cId="0" sldId="259"/>
        </pc:sldMkLst>
        <pc:spChg chg="mod">
          <ac:chgData name="Princilin Arulandu" userId="b5825bfbb0a54794" providerId="Windows Live" clId="Web-{FCA179E9-226B-447C-B372-37138D767CA0}" dt="2025-03-18T20:48:04.645" v="51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incilin Arulandu" userId="b5825bfbb0a54794" providerId="Windows Live" clId="Web-{FCA179E9-226B-447C-B372-37138D767CA0}" dt="2025-03-18T20:48:15.489" v="54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FCA179E9-226B-447C-B372-37138D767CA0}" dt="2025-03-18T20:51:34.488" v="164" actId="20577"/>
        <pc:sldMkLst>
          <pc:docMk/>
          <pc:sldMk cId="0" sldId="260"/>
        </pc:sldMkLst>
        <pc:spChg chg="mod">
          <ac:chgData name="Princilin Arulandu" userId="b5825bfbb0a54794" providerId="Windows Live" clId="Web-{FCA179E9-226B-447C-B372-37138D767CA0}" dt="2025-03-18T20:51:34.488" v="16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FCA179E9-226B-447C-B372-37138D767CA0}" dt="2025-03-18T20:46:39.598" v="30" actId="20577"/>
        <pc:sldMkLst>
          <pc:docMk/>
          <pc:sldMk cId="0" sldId="267"/>
        </pc:sldMkLst>
        <pc:spChg chg="mod">
          <ac:chgData name="Princilin Arulandu" userId="b5825bfbb0a54794" providerId="Windows Live" clId="Web-{FCA179E9-226B-447C-B372-37138D767CA0}" dt="2025-03-18T20:46:39.598" v="30" actId="20577"/>
          <ac:spMkLst>
            <pc:docMk/>
            <pc:sldMk cId="0" sldId="267"/>
            <ac:spMk id="2" creationId="{00000000-0000-0000-0000-000000000000}"/>
          </ac:spMkLst>
        </pc:spChg>
      </pc:sldChg>
    </pc:docChg>
  </pc:docChgLst>
  <pc:docChgLst>
    <pc:chgData name="Shravani Botta" userId="97c7f682e5ea7ad2" providerId="Windows Live" clId="Web-{36483AFB-10D6-4BEC-8AD7-713EC126712E}"/>
    <pc:docChg chg="modSld">
      <pc:chgData name="Shravani Botta" userId="97c7f682e5ea7ad2" providerId="Windows Live" clId="Web-{36483AFB-10D6-4BEC-8AD7-713EC126712E}" dt="2025-03-19T19:43:05.746" v="83" actId="20577"/>
      <pc:docMkLst>
        <pc:docMk/>
      </pc:docMkLst>
      <pc:sldChg chg="modSp">
        <pc:chgData name="Shravani Botta" userId="97c7f682e5ea7ad2" providerId="Windows Live" clId="Web-{36483AFB-10D6-4BEC-8AD7-713EC126712E}" dt="2025-03-19T19:43:05.746" v="83" actId="20577"/>
        <pc:sldMkLst>
          <pc:docMk/>
          <pc:sldMk cId="3649901331" sldId="272"/>
        </pc:sldMkLst>
        <pc:spChg chg="mod">
          <ac:chgData name="Shravani Botta" userId="97c7f682e5ea7ad2" providerId="Windows Live" clId="Web-{36483AFB-10D6-4BEC-8AD7-713EC126712E}" dt="2025-03-19T19:43:05.746" v="83" actId="20577"/>
          <ac:spMkLst>
            <pc:docMk/>
            <pc:sldMk cId="3649901331" sldId="272"/>
            <ac:spMk id="3" creationId="{991B4AEA-37D9-231D-90CB-1E6F29184085}"/>
          </ac:spMkLst>
        </pc:spChg>
      </pc:sldChg>
    </pc:docChg>
  </pc:docChgLst>
  <pc:docChgLst>
    <pc:chgData name="Shravani Botta" userId="97c7f682e5ea7ad2" providerId="Windows Live" clId="Web-{5D33B405-F78A-408D-9C58-03DA4DCCBCF2}"/>
    <pc:docChg chg="modSld">
      <pc:chgData name="Shravani Botta" userId="97c7f682e5ea7ad2" providerId="Windows Live" clId="Web-{5D33B405-F78A-408D-9C58-03DA4DCCBCF2}" dt="2025-03-19T16:24:31.660" v="70" actId="20577"/>
      <pc:docMkLst>
        <pc:docMk/>
      </pc:docMkLst>
      <pc:sldChg chg="modSp">
        <pc:chgData name="Shravani Botta" userId="97c7f682e5ea7ad2" providerId="Windows Live" clId="Web-{5D33B405-F78A-408D-9C58-03DA4DCCBCF2}" dt="2025-03-19T16:10:31.162" v="37" actId="20577"/>
        <pc:sldMkLst>
          <pc:docMk/>
          <pc:sldMk cId="0" sldId="263"/>
        </pc:sldMkLst>
        <pc:spChg chg="mod">
          <ac:chgData name="Shravani Botta" userId="97c7f682e5ea7ad2" providerId="Windows Live" clId="Web-{5D33B405-F78A-408D-9C58-03DA4DCCBCF2}" dt="2025-03-19T16:10:31.162" v="3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hravani Botta" userId="97c7f682e5ea7ad2" providerId="Windows Live" clId="Web-{5D33B405-F78A-408D-9C58-03DA4DCCBCF2}" dt="2025-03-19T16:19:28.583" v="42" actId="20577"/>
        <pc:sldMkLst>
          <pc:docMk/>
          <pc:sldMk cId="3649901331" sldId="272"/>
        </pc:sldMkLst>
        <pc:spChg chg="mod">
          <ac:chgData name="Shravani Botta" userId="97c7f682e5ea7ad2" providerId="Windows Live" clId="Web-{5D33B405-F78A-408D-9C58-03DA4DCCBCF2}" dt="2025-03-19T16:19:28.583" v="42" actId="20577"/>
          <ac:spMkLst>
            <pc:docMk/>
            <pc:sldMk cId="3649901331" sldId="272"/>
            <ac:spMk id="3" creationId="{991B4AEA-37D9-231D-90CB-1E6F29184085}"/>
          </ac:spMkLst>
        </pc:spChg>
      </pc:sldChg>
      <pc:sldChg chg="modSp">
        <pc:chgData name="Shravani Botta" userId="97c7f682e5ea7ad2" providerId="Windows Live" clId="Web-{5D33B405-F78A-408D-9C58-03DA4DCCBCF2}" dt="2025-03-19T16:24:31.660" v="70" actId="20577"/>
        <pc:sldMkLst>
          <pc:docMk/>
          <pc:sldMk cId="474094806" sldId="276"/>
        </pc:sldMkLst>
        <pc:spChg chg="mod">
          <ac:chgData name="Shravani Botta" userId="97c7f682e5ea7ad2" providerId="Windows Live" clId="Web-{5D33B405-F78A-408D-9C58-03DA4DCCBCF2}" dt="2025-03-19T16:24:31.660" v="70" actId="20577"/>
          <ac:spMkLst>
            <pc:docMk/>
            <pc:sldMk cId="474094806" sldId="276"/>
            <ac:spMk id="3" creationId="{635A6A61-CE80-E5BD-FB4C-04E313FC86BC}"/>
          </ac:spMkLst>
        </pc:spChg>
      </pc:sldChg>
      <pc:sldChg chg="modSp">
        <pc:chgData name="Shravani Botta" userId="97c7f682e5ea7ad2" providerId="Windows Live" clId="Web-{5D33B405-F78A-408D-9C58-03DA4DCCBCF2}" dt="2025-03-19T16:09:19.849" v="25" actId="20577"/>
        <pc:sldMkLst>
          <pc:docMk/>
          <pc:sldMk cId="3935055195" sldId="280"/>
        </pc:sldMkLst>
        <pc:spChg chg="mod">
          <ac:chgData name="Shravani Botta" userId="97c7f682e5ea7ad2" providerId="Windows Live" clId="Web-{5D33B405-F78A-408D-9C58-03DA4DCCBCF2}" dt="2025-03-19T16:09:19.849" v="25" actId="20577"/>
          <ac:spMkLst>
            <pc:docMk/>
            <pc:sldMk cId="3935055195" sldId="280"/>
            <ac:spMk id="3" creationId="{BC2E1353-1114-CCBD-01D3-D49DF7C1AE7F}"/>
          </ac:spMkLst>
        </pc:spChg>
      </pc:sldChg>
      <pc:sldChg chg="modSp">
        <pc:chgData name="Shravani Botta" userId="97c7f682e5ea7ad2" providerId="Windows Live" clId="Web-{5D33B405-F78A-408D-9C58-03DA4DCCBCF2}" dt="2025-03-19T16:09:29.052" v="26" actId="20577"/>
        <pc:sldMkLst>
          <pc:docMk/>
          <pc:sldMk cId="3209436496" sldId="282"/>
        </pc:sldMkLst>
        <pc:spChg chg="mod">
          <ac:chgData name="Shravani Botta" userId="97c7f682e5ea7ad2" providerId="Windows Live" clId="Web-{5D33B405-F78A-408D-9C58-03DA4DCCBCF2}" dt="2025-03-19T16:09:29.052" v="26" actId="20577"/>
          <ac:spMkLst>
            <pc:docMk/>
            <pc:sldMk cId="3209436496" sldId="282"/>
            <ac:spMk id="3" creationId="{48AE9A62-0967-4F52-8102-0094EB3C5730}"/>
          </ac:spMkLst>
        </pc:spChg>
      </pc:sldChg>
      <pc:sldChg chg="modSp">
        <pc:chgData name="Shravani Botta" userId="97c7f682e5ea7ad2" providerId="Windows Live" clId="Web-{5D33B405-F78A-408D-9C58-03DA4DCCBCF2}" dt="2025-03-19T16:10:10.396" v="33" actId="1076"/>
        <pc:sldMkLst>
          <pc:docMk/>
          <pc:sldMk cId="2587212720" sldId="284"/>
        </pc:sldMkLst>
        <pc:spChg chg="mod">
          <ac:chgData name="Shravani Botta" userId="97c7f682e5ea7ad2" providerId="Windows Live" clId="Web-{5D33B405-F78A-408D-9C58-03DA4DCCBCF2}" dt="2025-03-19T16:10:10.396" v="33" actId="1076"/>
          <ac:spMkLst>
            <pc:docMk/>
            <pc:sldMk cId="2587212720" sldId="284"/>
            <ac:spMk id="3" creationId="{7C4589AC-8312-663B-7CB0-568B4E9BC1FC}"/>
          </ac:spMkLst>
        </pc:spChg>
      </pc:sldChg>
    </pc:docChg>
  </pc:docChgLst>
  <pc:docChgLst>
    <pc:chgData name="Princilin Arulandu" userId="b5825bfbb0a54794" providerId="Windows Live" clId="Web-{3F9875E9-937E-4EEF-BB46-B8776E34FF02}"/>
    <pc:docChg chg="addSld modSld">
      <pc:chgData name="Princilin Arulandu" userId="b5825bfbb0a54794" providerId="Windows Live" clId="Web-{3F9875E9-937E-4EEF-BB46-B8776E34FF02}" dt="2025-03-19T01:21:45.837" v="23" actId="20577"/>
      <pc:docMkLst>
        <pc:docMk/>
      </pc:docMkLst>
      <pc:sldChg chg="modSp">
        <pc:chgData name="Princilin Arulandu" userId="b5825bfbb0a54794" providerId="Windows Live" clId="Web-{3F9875E9-937E-4EEF-BB46-B8776E34FF02}" dt="2025-03-19T01:21:45.837" v="23" actId="20577"/>
        <pc:sldMkLst>
          <pc:docMk/>
          <pc:sldMk cId="0" sldId="259"/>
        </pc:sldMkLst>
        <pc:spChg chg="mod">
          <ac:chgData name="Princilin Arulandu" userId="b5825bfbb0a54794" providerId="Windows Live" clId="Web-{3F9875E9-937E-4EEF-BB46-B8776E34FF02}" dt="2025-03-19T01:21:45.837" v="2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incilin Arulandu" userId="b5825bfbb0a54794" providerId="Windows Live" clId="Web-{3F9875E9-937E-4EEF-BB46-B8776E34FF02}" dt="2025-03-19T01:21:40.400" v="22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new">
        <pc:chgData name="Princilin Arulandu" userId="b5825bfbb0a54794" providerId="Windows Live" clId="Web-{3F9875E9-937E-4EEF-BB46-B8776E34FF02}" dt="2025-03-18T20:57:23.617" v="19" actId="20577"/>
        <pc:sldMkLst>
          <pc:docMk/>
          <pc:sldMk cId="3869876358" sldId="286"/>
        </pc:sldMkLst>
        <pc:spChg chg="mod">
          <ac:chgData name="Princilin Arulandu" userId="b5825bfbb0a54794" providerId="Windows Live" clId="Web-{3F9875E9-937E-4EEF-BB46-B8776E34FF02}" dt="2025-03-18T20:57:23.617" v="19" actId="20577"/>
          <ac:spMkLst>
            <pc:docMk/>
            <pc:sldMk cId="3869876358" sldId="286"/>
            <ac:spMk id="2" creationId="{BD4CAD45-C4DC-78F4-499E-5D86001D75CE}"/>
          </ac:spMkLst>
        </pc:spChg>
        <pc:spChg chg="del mod">
          <ac:chgData name="Princilin Arulandu" userId="b5825bfbb0a54794" providerId="Windows Live" clId="Web-{3F9875E9-937E-4EEF-BB46-B8776E34FF02}" dt="2025-03-18T20:55:57.147" v="8"/>
          <ac:spMkLst>
            <pc:docMk/>
            <pc:sldMk cId="3869876358" sldId="286"/>
            <ac:spMk id="3" creationId="{E9AF26C7-C949-2E61-E848-583CF2F0718B}"/>
          </ac:spMkLst>
        </pc:spChg>
        <pc:picChg chg="add mod ord">
          <ac:chgData name="Princilin Arulandu" userId="b5825bfbb0a54794" providerId="Windows Live" clId="Web-{3F9875E9-937E-4EEF-BB46-B8776E34FF02}" dt="2025-03-18T20:56:22.850" v="14" actId="14100"/>
          <ac:picMkLst>
            <pc:docMk/>
            <pc:sldMk cId="3869876358" sldId="286"/>
            <ac:picMk id="4" creationId="{05457352-031D-5FAB-8EC5-A7E115EC8A93}"/>
          </ac:picMkLst>
        </pc:picChg>
      </pc:sldChg>
    </pc:docChg>
  </pc:docChgLst>
  <pc:docChgLst>
    <pc:chgData name="Shravani Botta" userId="97c7f682e5ea7ad2" providerId="Windows Live" clId="Web-{F55EA2C4-F006-4483-A028-53DECDA6A3A7}"/>
    <pc:docChg chg="modSld">
      <pc:chgData name="Shravani Botta" userId="97c7f682e5ea7ad2" providerId="Windows Live" clId="Web-{F55EA2C4-F006-4483-A028-53DECDA6A3A7}" dt="2025-03-19T19:46:12.761" v="137" actId="20577"/>
      <pc:docMkLst>
        <pc:docMk/>
      </pc:docMkLst>
      <pc:sldChg chg="modSp">
        <pc:chgData name="Shravani Botta" userId="97c7f682e5ea7ad2" providerId="Windows Live" clId="Web-{F55EA2C4-F006-4483-A028-53DECDA6A3A7}" dt="2025-03-19T19:46:12.761" v="137" actId="20577"/>
        <pc:sldMkLst>
          <pc:docMk/>
          <pc:sldMk cId="3649901331" sldId="272"/>
        </pc:sldMkLst>
        <pc:spChg chg="mod">
          <ac:chgData name="Shravani Botta" userId="97c7f682e5ea7ad2" providerId="Windows Live" clId="Web-{F55EA2C4-F006-4483-A028-53DECDA6A3A7}" dt="2025-03-19T19:46:12.761" v="137" actId="20577"/>
          <ac:spMkLst>
            <pc:docMk/>
            <pc:sldMk cId="3649901331" sldId="272"/>
            <ac:spMk id="3" creationId="{991B4AEA-37D9-231D-90CB-1E6F29184085}"/>
          </ac:spMkLst>
        </pc:spChg>
      </pc:sldChg>
    </pc:docChg>
  </pc:docChgLst>
  <pc:docChgLst>
    <pc:chgData name="Shravani Botta" userId="97c7f682e5ea7ad2" providerId="Windows Live" clId="Web-{48BF65AE-B2CA-4C97-9A32-9136CA8E04AE}"/>
    <pc:docChg chg="modSld">
      <pc:chgData name="Shravani Botta" userId="97c7f682e5ea7ad2" providerId="Windows Live" clId="Web-{48BF65AE-B2CA-4C97-9A32-9136CA8E04AE}" dt="2025-03-19T19:38:26.653" v="3" actId="20577"/>
      <pc:docMkLst>
        <pc:docMk/>
      </pc:docMkLst>
      <pc:sldChg chg="modSp">
        <pc:chgData name="Shravani Botta" userId="97c7f682e5ea7ad2" providerId="Windows Live" clId="Web-{48BF65AE-B2CA-4C97-9A32-9136CA8E04AE}" dt="2025-03-19T19:12:55.698" v="1" actId="20577"/>
        <pc:sldMkLst>
          <pc:docMk/>
          <pc:sldMk cId="0" sldId="256"/>
        </pc:sldMkLst>
        <pc:spChg chg="mod">
          <ac:chgData name="Shravani Botta" userId="97c7f682e5ea7ad2" providerId="Windows Live" clId="Web-{48BF65AE-B2CA-4C97-9A32-9136CA8E04AE}" dt="2025-03-19T19:12:55.698" v="1" actId="20577"/>
          <ac:spMkLst>
            <pc:docMk/>
            <pc:sldMk cId="0" sldId="256"/>
            <ac:spMk id="14" creationId="{D02E897C-748F-3804-9800-EC3A6FC7B99F}"/>
          </ac:spMkLst>
        </pc:spChg>
      </pc:sldChg>
      <pc:sldChg chg="modSp">
        <pc:chgData name="Shravani Botta" userId="97c7f682e5ea7ad2" providerId="Windows Live" clId="Web-{48BF65AE-B2CA-4C97-9A32-9136CA8E04AE}" dt="2025-03-19T19:38:26.653" v="3" actId="20577"/>
        <pc:sldMkLst>
          <pc:docMk/>
          <pc:sldMk cId="0" sldId="259"/>
        </pc:sldMkLst>
        <pc:spChg chg="mod">
          <ac:chgData name="Shravani Botta" userId="97c7f682e5ea7ad2" providerId="Windows Live" clId="Web-{48BF65AE-B2CA-4C97-9A32-9136CA8E04AE}" dt="2025-03-19T19:38:26.653" v="3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Hemali Vora" userId="e83a89b7fb3d4407" providerId="Windows Live" clId="Web-{32EE34D3-559D-453F-A12E-EC71DCBC99F6}"/>
    <pc:docChg chg="addSld delSld modSld">
      <pc:chgData name="Hemali Vora" userId="e83a89b7fb3d4407" providerId="Windows Live" clId="Web-{32EE34D3-559D-453F-A12E-EC71DCBC99F6}" dt="2025-03-19T19:44:05.821" v="177" actId="14100"/>
      <pc:docMkLst>
        <pc:docMk/>
      </pc:docMkLst>
      <pc:sldChg chg="modSp">
        <pc:chgData name="Hemali Vora" userId="e83a89b7fb3d4407" providerId="Windows Live" clId="Web-{32EE34D3-559D-453F-A12E-EC71DCBC99F6}" dt="2025-03-19T19:38:29.991" v="175" actId="20577"/>
        <pc:sldMkLst>
          <pc:docMk/>
          <pc:sldMk cId="0" sldId="259"/>
        </pc:sldMkLst>
        <pc:spChg chg="mod">
          <ac:chgData name="Hemali Vora" userId="e83a89b7fb3d4407" providerId="Windows Live" clId="Web-{32EE34D3-559D-453F-A12E-EC71DCBC99F6}" dt="2025-03-19T19:38:29.991" v="175" actId="20577"/>
          <ac:spMkLst>
            <pc:docMk/>
            <pc:sldMk cId="0" sldId="259"/>
            <ac:spMk id="2" creationId="{00000000-0000-0000-0000-000000000000}"/>
          </ac:spMkLst>
        </pc:spChg>
      </pc:sldChg>
      <pc:sldChg chg="del">
        <pc:chgData name="Hemali Vora" userId="e83a89b7fb3d4407" providerId="Windows Live" clId="Web-{32EE34D3-559D-453F-A12E-EC71DCBC99F6}" dt="2025-03-18T18:50:32.459" v="3"/>
        <pc:sldMkLst>
          <pc:docMk/>
          <pc:sldMk cId="0" sldId="261"/>
        </pc:sldMkLst>
      </pc:sldChg>
      <pc:sldChg chg="del">
        <pc:chgData name="Hemali Vora" userId="e83a89b7fb3d4407" providerId="Windows Live" clId="Web-{32EE34D3-559D-453F-A12E-EC71DCBC99F6}" dt="2025-03-18T18:51:13.899" v="4"/>
        <pc:sldMkLst>
          <pc:docMk/>
          <pc:sldMk cId="0" sldId="262"/>
        </pc:sldMkLst>
      </pc:sldChg>
      <pc:sldChg chg="addSp delSp modSp">
        <pc:chgData name="Hemali Vora" userId="e83a89b7fb3d4407" providerId="Windows Live" clId="Web-{32EE34D3-559D-453F-A12E-EC71DCBC99F6}" dt="2025-03-19T17:09:52.747" v="159" actId="1076"/>
        <pc:sldMkLst>
          <pc:docMk/>
          <pc:sldMk cId="0" sldId="263"/>
        </pc:sldMkLst>
        <pc:spChg chg="mod">
          <ac:chgData name="Hemali Vora" userId="e83a89b7fb3d4407" providerId="Windows Live" clId="Web-{32EE34D3-559D-453F-A12E-EC71DCBC99F6}" dt="2025-03-19T17:09:38.450" v="157" actId="14100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Hemali Vora" userId="e83a89b7fb3d4407" providerId="Windows Live" clId="Web-{32EE34D3-559D-453F-A12E-EC71DCBC99F6}" dt="2025-03-19T16:36:13.101" v="125"/>
          <ac:spMkLst>
            <pc:docMk/>
            <pc:sldMk cId="0" sldId="263"/>
            <ac:spMk id="3" creationId="{00000000-0000-0000-0000-000000000000}"/>
          </ac:spMkLst>
        </pc:spChg>
        <pc:picChg chg="add mod ord">
          <ac:chgData name="Hemali Vora" userId="e83a89b7fb3d4407" providerId="Windows Live" clId="Web-{32EE34D3-559D-453F-A12E-EC71DCBC99F6}" dt="2025-03-19T17:09:47.388" v="158" actId="1076"/>
          <ac:picMkLst>
            <pc:docMk/>
            <pc:sldMk cId="0" sldId="263"/>
            <ac:picMk id="4" creationId="{9C07DB55-0B35-3512-7FF2-9C53E1BC08EE}"/>
          </ac:picMkLst>
        </pc:picChg>
        <pc:picChg chg="add mod">
          <ac:chgData name="Hemali Vora" userId="e83a89b7fb3d4407" providerId="Windows Live" clId="Web-{32EE34D3-559D-453F-A12E-EC71DCBC99F6}" dt="2025-03-19T17:09:52.747" v="159" actId="1076"/>
          <ac:picMkLst>
            <pc:docMk/>
            <pc:sldMk cId="0" sldId="263"/>
            <ac:picMk id="5" creationId="{6169CA98-8365-0BC9-F0DE-34A301E6D28C}"/>
          </ac:picMkLst>
        </pc:picChg>
      </pc:sldChg>
      <pc:sldChg chg="del">
        <pc:chgData name="Hemali Vora" userId="e83a89b7fb3d4407" providerId="Windows Live" clId="Web-{32EE34D3-559D-453F-A12E-EC71DCBC99F6}" dt="2025-03-18T18:53:56.690" v="5"/>
        <pc:sldMkLst>
          <pc:docMk/>
          <pc:sldMk cId="0" sldId="264"/>
        </pc:sldMkLst>
      </pc:sldChg>
      <pc:sldChg chg="del">
        <pc:chgData name="Hemali Vora" userId="e83a89b7fb3d4407" providerId="Windows Live" clId="Web-{32EE34D3-559D-453F-A12E-EC71DCBC99F6}" dt="2025-03-18T18:54:04.034" v="6"/>
        <pc:sldMkLst>
          <pc:docMk/>
          <pc:sldMk cId="0" sldId="265"/>
        </pc:sldMkLst>
      </pc:sldChg>
      <pc:sldChg chg="modSp del">
        <pc:chgData name="Hemali Vora" userId="e83a89b7fb3d4407" providerId="Windows Live" clId="Web-{32EE34D3-559D-453F-A12E-EC71DCBC99F6}" dt="2025-03-19T19:39:39.523" v="176"/>
        <pc:sldMkLst>
          <pc:docMk/>
          <pc:sldMk cId="0" sldId="266"/>
        </pc:sldMkLst>
        <pc:spChg chg="mod">
          <ac:chgData name="Hemali Vora" userId="e83a89b7fb3d4407" providerId="Windows Live" clId="Web-{32EE34D3-559D-453F-A12E-EC71DCBC99F6}" dt="2025-03-19T06:05:41.709" v="121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Hemali Vora" userId="e83a89b7fb3d4407" providerId="Windows Live" clId="Web-{32EE34D3-559D-453F-A12E-EC71DCBC99F6}" dt="2025-03-19T19:44:05.821" v="177" actId="14100"/>
        <pc:sldMkLst>
          <pc:docMk/>
          <pc:sldMk cId="3649901331" sldId="272"/>
        </pc:sldMkLst>
        <pc:spChg chg="mod">
          <ac:chgData name="Hemali Vora" userId="e83a89b7fb3d4407" providerId="Windows Live" clId="Web-{32EE34D3-559D-453F-A12E-EC71DCBC99F6}" dt="2025-03-19T19:44:05.821" v="177" actId="14100"/>
          <ac:spMkLst>
            <pc:docMk/>
            <pc:sldMk cId="3649901331" sldId="272"/>
            <ac:spMk id="3" creationId="{991B4AEA-37D9-231D-90CB-1E6F29184085}"/>
          </ac:spMkLst>
        </pc:spChg>
      </pc:sldChg>
      <pc:sldChg chg="modSp">
        <pc:chgData name="Hemali Vora" userId="e83a89b7fb3d4407" providerId="Windows Live" clId="Web-{32EE34D3-559D-453F-A12E-EC71DCBC99F6}" dt="2025-03-19T17:12:49.235" v="170" actId="20577"/>
        <pc:sldMkLst>
          <pc:docMk/>
          <pc:sldMk cId="3935055195" sldId="280"/>
        </pc:sldMkLst>
        <pc:spChg chg="mod">
          <ac:chgData name="Hemali Vora" userId="e83a89b7fb3d4407" providerId="Windows Live" clId="Web-{32EE34D3-559D-453F-A12E-EC71DCBC99F6}" dt="2025-03-19T05:54:51.101" v="94" actId="20577"/>
          <ac:spMkLst>
            <pc:docMk/>
            <pc:sldMk cId="3935055195" sldId="280"/>
            <ac:spMk id="2" creationId="{8210D8E1-10E9-E7BC-3996-87D0E2996679}"/>
          </ac:spMkLst>
        </pc:spChg>
        <pc:spChg chg="mod">
          <ac:chgData name="Hemali Vora" userId="e83a89b7fb3d4407" providerId="Windows Live" clId="Web-{32EE34D3-559D-453F-A12E-EC71DCBC99F6}" dt="2025-03-19T17:12:49.235" v="170" actId="20577"/>
          <ac:spMkLst>
            <pc:docMk/>
            <pc:sldMk cId="3935055195" sldId="280"/>
            <ac:spMk id="3" creationId="{BC2E1353-1114-CCBD-01D3-D49DF7C1AE7F}"/>
          </ac:spMkLst>
        </pc:spChg>
      </pc:sldChg>
      <pc:sldChg chg="modSp del">
        <pc:chgData name="Hemali Vora" userId="e83a89b7fb3d4407" providerId="Windows Live" clId="Web-{32EE34D3-559D-453F-A12E-EC71DCBC99F6}" dt="2025-03-19T05:48:11.055" v="82"/>
        <pc:sldMkLst>
          <pc:docMk/>
          <pc:sldMk cId="1948622942" sldId="281"/>
        </pc:sldMkLst>
        <pc:spChg chg="mod">
          <ac:chgData name="Hemali Vora" userId="e83a89b7fb3d4407" providerId="Windows Live" clId="Web-{32EE34D3-559D-453F-A12E-EC71DCBC99F6}" dt="2025-03-18T18:58:34.754" v="32" actId="20577"/>
          <ac:spMkLst>
            <pc:docMk/>
            <pc:sldMk cId="1948622942" sldId="281"/>
            <ac:spMk id="3" creationId="{2FFEB642-1C93-ED14-D3C7-03419C081F49}"/>
          </ac:spMkLst>
        </pc:spChg>
      </pc:sldChg>
      <pc:sldChg chg="modSp">
        <pc:chgData name="Hemali Vora" userId="e83a89b7fb3d4407" providerId="Windows Live" clId="Web-{32EE34D3-559D-453F-A12E-EC71DCBC99F6}" dt="2025-03-19T05:55:39.648" v="99" actId="20577"/>
        <pc:sldMkLst>
          <pc:docMk/>
          <pc:sldMk cId="3209436496" sldId="282"/>
        </pc:sldMkLst>
        <pc:spChg chg="mod">
          <ac:chgData name="Hemali Vora" userId="e83a89b7fb3d4407" providerId="Windows Live" clId="Web-{32EE34D3-559D-453F-A12E-EC71DCBC99F6}" dt="2025-03-19T05:55:39.648" v="99" actId="20577"/>
          <ac:spMkLst>
            <pc:docMk/>
            <pc:sldMk cId="3209436496" sldId="282"/>
            <ac:spMk id="2" creationId="{556A3AC1-2F19-06D2-8F8F-1CA0F0D72B1C}"/>
          </ac:spMkLst>
        </pc:spChg>
        <pc:spChg chg="mod">
          <ac:chgData name="Hemali Vora" userId="e83a89b7fb3d4407" providerId="Windows Live" clId="Web-{32EE34D3-559D-453F-A12E-EC71DCBC99F6}" dt="2025-03-19T05:52:37.461" v="89" actId="20577"/>
          <ac:spMkLst>
            <pc:docMk/>
            <pc:sldMk cId="3209436496" sldId="282"/>
            <ac:spMk id="3" creationId="{48AE9A62-0967-4F52-8102-0094EB3C5730}"/>
          </ac:spMkLst>
        </pc:spChg>
      </pc:sldChg>
      <pc:sldChg chg="modSp del">
        <pc:chgData name="Hemali Vora" userId="e83a89b7fb3d4407" providerId="Windows Live" clId="Web-{32EE34D3-559D-453F-A12E-EC71DCBC99F6}" dt="2025-03-19T06:00:53.319" v="100"/>
        <pc:sldMkLst>
          <pc:docMk/>
          <pc:sldMk cId="801252318" sldId="283"/>
        </pc:sldMkLst>
        <pc:spChg chg="mod">
          <ac:chgData name="Hemali Vora" userId="e83a89b7fb3d4407" providerId="Windows Live" clId="Web-{32EE34D3-559D-453F-A12E-EC71DCBC99F6}" dt="2025-03-18T19:01:39.625" v="50" actId="20577"/>
          <ac:spMkLst>
            <pc:docMk/>
            <pc:sldMk cId="801252318" sldId="283"/>
            <ac:spMk id="3" creationId="{393788C5-65AA-7FCA-D0D8-96297E73BCCC}"/>
          </ac:spMkLst>
        </pc:spChg>
      </pc:sldChg>
      <pc:sldChg chg="modSp">
        <pc:chgData name="Hemali Vora" userId="e83a89b7fb3d4407" providerId="Windows Live" clId="Web-{32EE34D3-559D-453F-A12E-EC71DCBC99F6}" dt="2025-03-19T06:02:26.897" v="107" actId="20577"/>
        <pc:sldMkLst>
          <pc:docMk/>
          <pc:sldMk cId="2587212720" sldId="284"/>
        </pc:sldMkLst>
        <pc:spChg chg="mod">
          <ac:chgData name="Hemali Vora" userId="e83a89b7fb3d4407" providerId="Windows Live" clId="Web-{32EE34D3-559D-453F-A12E-EC71DCBC99F6}" dt="2025-03-19T06:01:24.288" v="104" actId="14100"/>
          <ac:spMkLst>
            <pc:docMk/>
            <pc:sldMk cId="2587212720" sldId="284"/>
            <ac:spMk id="2" creationId="{0B11BD3B-6515-2FD8-57D7-ABC6B6824A69}"/>
          </ac:spMkLst>
        </pc:spChg>
        <pc:spChg chg="mod">
          <ac:chgData name="Hemali Vora" userId="e83a89b7fb3d4407" providerId="Windows Live" clId="Web-{32EE34D3-559D-453F-A12E-EC71DCBC99F6}" dt="2025-03-19T06:02:26.897" v="107" actId="20577"/>
          <ac:spMkLst>
            <pc:docMk/>
            <pc:sldMk cId="2587212720" sldId="284"/>
            <ac:spMk id="3" creationId="{7C4589AC-8312-663B-7CB0-568B4E9BC1FC}"/>
          </ac:spMkLst>
        </pc:spChg>
      </pc:sldChg>
      <pc:sldChg chg="modSp del">
        <pc:chgData name="Hemali Vora" userId="e83a89b7fb3d4407" providerId="Windows Live" clId="Web-{32EE34D3-559D-453F-A12E-EC71DCBC99F6}" dt="2025-03-19T06:03:35.506" v="108"/>
        <pc:sldMkLst>
          <pc:docMk/>
          <pc:sldMk cId="3376328735" sldId="285"/>
        </pc:sldMkLst>
        <pc:spChg chg="mod">
          <ac:chgData name="Hemali Vora" userId="e83a89b7fb3d4407" providerId="Windows Live" clId="Web-{32EE34D3-559D-453F-A12E-EC71DCBC99F6}" dt="2025-03-18T19:02:07.095" v="64" actId="20577"/>
          <ac:spMkLst>
            <pc:docMk/>
            <pc:sldMk cId="3376328735" sldId="285"/>
            <ac:spMk id="3" creationId="{3FB17296-B6D6-C99C-4CCD-2CCB29A86964}"/>
          </ac:spMkLst>
        </pc:spChg>
      </pc:sldChg>
      <pc:sldChg chg="addSp delSp modSp new">
        <pc:chgData name="Hemali Vora" userId="e83a89b7fb3d4407" providerId="Windows Live" clId="Web-{32EE34D3-559D-453F-A12E-EC71DCBC99F6}" dt="2025-03-19T17:13:29.970" v="174" actId="1076"/>
        <pc:sldMkLst>
          <pc:docMk/>
          <pc:sldMk cId="1641870376" sldId="287"/>
        </pc:sldMkLst>
        <pc:spChg chg="mod">
          <ac:chgData name="Hemali Vora" userId="e83a89b7fb3d4407" providerId="Windows Live" clId="Web-{32EE34D3-559D-453F-A12E-EC71DCBC99F6}" dt="2025-03-19T17:10:28.545" v="162"/>
          <ac:spMkLst>
            <pc:docMk/>
            <pc:sldMk cId="1641870376" sldId="287"/>
            <ac:spMk id="2" creationId="{E75C71C8-C624-0518-D3DF-738F8DA46CE7}"/>
          </ac:spMkLst>
        </pc:spChg>
        <pc:spChg chg="del mod">
          <ac:chgData name="Hemali Vora" userId="e83a89b7fb3d4407" providerId="Windows Live" clId="Web-{32EE34D3-559D-453F-A12E-EC71DCBC99F6}" dt="2025-03-19T17:06:03.430" v="135"/>
          <ac:spMkLst>
            <pc:docMk/>
            <pc:sldMk cId="1641870376" sldId="287"/>
            <ac:spMk id="3" creationId="{E542F368-058C-E3A8-068A-455595A9845E}"/>
          </ac:spMkLst>
        </pc:spChg>
        <pc:picChg chg="add mod ord">
          <ac:chgData name="Hemali Vora" userId="e83a89b7fb3d4407" providerId="Windows Live" clId="Web-{32EE34D3-559D-453F-A12E-EC71DCBC99F6}" dt="2025-03-19T17:13:20.455" v="172" actId="1076"/>
          <ac:picMkLst>
            <pc:docMk/>
            <pc:sldMk cId="1641870376" sldId="287"/>
            <ac:picMk id="4" creationId="{816B7736-5009-97DA-2ED8-FD3A19B83E5D}"/>
          </ac:picMkLst>
        </pc:picChg>
        <pc:picChg chg="add mod">
          <ac:chgData name="Hemali Vora" userId="e83a89b7fb3d4407" providerId="Windows Live" clId="Web-{32EE34D3-559D-453F-A12E-EC71DCBC99F6}" dt="2025-03-19T17:13:26.064" v="173" actId="1076"/>
          <ac:picMkLst>
            <pc:docMk/>
            <pc:sldMk cId="1641870376" sldId="287"/>
            <ac:picMk id="5" creationId="{ED8CAA99-FA90-FF8A-5510-48D5DE39848D}"/>
          </ac:picMkLst>
        </pc:picChg>
        <pc:picChg chg="add mod">
          <ac:chgData name="Hemali Vora" userId="e83a89b7fb3d4407" providerId="Windows Live" clId="Web-{32EE34D3-559D-453F-A12E-EC71DCBC99F6}" dt="2025-03-19T17:13:29.970" v="174" actId="1076"/>
          <ac:picMkLst>
            <pc:docMk/>
            <pc:sldMk cId="1641870376" sldId="287"/>
            <ac:picMk id="6" creationId="{B7194FAE-B525-4369-2EC6-E86584334036}"/>
          </ac:picMkLst>
        </pc:picChg>
      </pc:sldChg>
    </pc:docChg>
  </pc:docChgLst>
  <pc:docChgLst>
    <pc:chgData name="Princilin Arulandu" userId="b5825bfbb0a54794" providerId="Windows Live" clId="Web-{EE78C72A-7E92-4524-A2E8-843B7327ADB5}"/>
    <pc:docChg chg="addSld modSld">
      <pc:chgData name="Princilin Arulandu" userId="b5825bfbb0a54794" providerId="Windows Live" clId="Web-{EE78C72A-7E92-4524-A2E8-843B7327ADB5}" dt="2025-03-18T05:23:00.404" v="210" actId="20577"/>
      <pc:docMkLst>
        <pc:docMk/>
      </pc:docMkLst>
      <pc:sldChg chg="addSp delSp modSp">
        <pc:chgData name="Princilin Arulandu" userId="b5825bfbb0a54794" providerId="Windows Live" clId="Web-{EE78C72A-7E92-4524-A2E8-843B7327ADB5}" dt="2025-03-18T04:44:06.903" v="3"/>
        <pc:sldMkLst>
          <pc:docMk/>
          <pc:sldMk cId="0" sldId="257"/>
        </pc:sldMkLst>
        <pc:spChg chg="add del mod">
          <ac:chgData name="Princilin Arulandu" userId="b5825bfbb0a54794" providerId="Windows Live" clId="Web-{EE78C72A-7E92-4524-A2E8-843B7327ADB5}" dt="2025-03-18T04:44:06.903" v="3"/>
          <ac:spMkLst>
            <pc:docMk/>
            <pc:sldMk cId="0" sldId="257"/>
            <ac:spMk id="10" creationId="{89D9D18A-D10B-9B21-E0C4-606ABAAEF115}"/>
          </ac:spMkLst>
        </pc:spChg>
        <pc:graphicFrameChg chg="add del">
          <ac:chgData name="Princilin Arulandu" userId="b5825bfbb0a54794" providerId="Windows Live" clId="Web-{EE78C72A-7E92-4524-A2E8-843B7327ADB5}" dt="2025-03-18T04:44:06.903" v="3"/>
          <ac:graphicFrameMkLst>
            <pc:docMk/>
            <pc:sldMk cId="0" sldId="257"/>
            <ac:graphicFrameMk id="12" creationId="{30247F5F-4792-237A-CC10-9058423C235F}"/>
          </ac:graphicFrameMkLst>
        </pc:graphicFrameChg>
      </pc:sldChg>
      <pc:sldChg chg="modSp">
        <pc:chgData name="Princilin Arulandu" userId="b5825bfbb0a54794" providerId="Windows Live" clId="Web-{EE78C72A-7E92-4524-A2E8-843B7327ADB5}" dt="2025-03-18T05:09:14.511" v="139" actId="20577"/>
        <pc:sldMkLst>
          <pc:docMk/>
          <pc:sldMk cId="0" sldId="259"/>
        </pc:sldMkLst>
        <pc:spChg chg="mod">
          <ac:chgData name="Princilin Arulandu" userId="b5825bfbb0a54794" providerId="Windows Live" clId="Web-{EE78C72A-7E92-4524-A2E8-843B7327ADB5}" dt="2025-03-18T05:09:14.511" v="13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incilin Arulandu" userId="b5825bfbb0a54794" providerId="Windows Live" clId="Web-{EE78C72A-7E92-4524-A2E8-843B7327ADB5}" dt="2025-03-18T05:08:58.073" v="13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EE78C72A-7E92-4524-A2E8-843B7327ADB5}" dt="2025-03-18T05:09:31.418" v="140" actId="20577"/>
        <pc:sldMkLst>
          <pc:docMk/>
          <pc:sldMk cId="0" sldId="260"/>
        </pc:sldMkLst>
        <pc:spChg chg="mod">
          <ac:chgData name="Princilin Arulandu" userId="b5825bfbb0a54794" providerId="Windows Live" clId="Web-{EE78C72A-7E92-4524-A2E8-843B7327ADB5}" dt="2025-03-18T05:09:31.418" v="140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incilin Arulandu" userId="b5825bfbb0a54794" providerId="Windows Live" clId="Web-{EE78C72A-7E92-4524-A2E8-843B7327ADB5}" dt="2025-03-18T05:07:49.820" v="12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EE78C72A-7E92-4524-A2E8-843B7327ADB5}" dt="2025-03-18T05:23:00.404" v="210" actId="20577"/>
        <pc:sldMkLst>
          <pc:docMk/>
          <pc:sldMk cId="0" sldId="261"/>
        </pc:sldMkLst>
        <pc:spChg chg="mod">
          <ac:chgData name="Princilin Arulandu" userId="b5825bfbb0a54794" providerId="Windows Live" clId="Web-{EE78C72A-7E92-4524-A2E8-843B7327ADB5}" dt="2025-03-18T05:19:17.973" v="145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incilin Arulandu" userId="b5825bfbb0a54794" providerId="Windows Live" clId="Web-{EE78C72A-7E92-4524-A2E8-843B7327ADB5}" dt="2025-03-18T05:23:00.404" v="21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EE78C72A-7E92-4524-A2E8-843B7327ADB5}" dt="2025-03-18T05:23:00.326" v="209" actId="20577"/>
        <pc:sldMkLst>
          <pc:docMk/>
          <pc:sldMk cId="0" sldId="263"/>
        </pc:sldMkLst>
        <pc:spChg chg="mod">
          <ac:chgData name="Princilin Arulandu" userId="b5825bfbb0a54794" providerId="Windows Live" clId="Web-{EE78C72A-7E92-4524-A2E8-843B7327ADB5}" dt="2025-03-18T05:23:00.326" v="20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incilin Arulandu" userId="b5825bfbb0a54794" providerId="Windows Live" clId="Web-{EE78C72A-7E92-4524-A2E8-843B7327ADB5}" dt="2025-03-18T05:09:43.121" v="142" actId="14100"/>
        <pc:sldMkLst>
          <pc:docMk/>
          <pc:sldMk cId="2213848362" sldId="277"/>
        </pc:sldMkLst>
        <pc:spChg chg="mod">
          <ac:chgData name="Princilin Arulandu" userId="b5825bfbb0a54794" providerId="Windows Live" clId="Web-{EE78C72A-7E92-4524-A2E8-843B7327ADB5}" dt="2025-03-18T05:09:39.168" v="141" actId="20577"/>
          <ac:spMkLst>
            <pc:docMk/>
            <pc:sldMk cId="2213848362" sldId="277"/>
            <ac:spMk id="2" creationId="{F7ED1436-E8E8-D4E4-E939-2D8F410478D8}"/>
          </ac:spMkLst>
        </pc:spChg>
        <pc:spChg chg="mod">
          <ac:chgData name="Princilin Arulandu" userId="b5825bfbb0a54794" providerId="Windows Live" clId="Web-{EE78C72A-7E92-4524-A2E8-843B7327ADB5}" dt="2025-03-18T05:09:43.121" v="142" actId="14100"/>
          <ac:spMkLst>
            <pc:docMk/>
            <pc:sldMk cId="2213848362" sldId="277"/>
            <ac:spMk id="3" creationId="{6BC06EAC-C65E-5C90-1F36-B194AD9F3F5D}"/>
          </ac:spMkLst>
        </pc:spChg>
      </pc:sldChg>
      <pc:sldChg chg="addSp delSp modSp new">
        <pc:chgData name="Princilin Arulandu" userId="b5825bfbb0a54794" providerId="Windows Live" clId="Web-{EE78C72A-7E92-4524-A2E8-843B7327ADB5}" dt="2025-03-18T05:18:40.690" v="144" actId="14100"/>
        <pc:sldMkLst>
          <pc:docMk/>
          <pc:sldMk cId="424526990" sldId="278"/>
        </pc:sldMkLst>
        <pc:spChg chg="mod">
          <ac:chgData name="Princilin Arulandu" userId="b5825bfbb0a54794" providerId="Windows Live" clId="Web-{EE78C72A-7E92-4524-A2E8-843B7327ADB5}" dt="2025-03-18T05:18:40.690" v="144" actId="14100"/>
          <ac:spMkLst>
            <pc:docMk/>
            <pc:sldMk cId="424526990" sldId="278"/>
            <ac:spMk id="2" creationId="{B0B09EDE-4465-5A10-319F-8EC593BB3A22}"/>
          </ac:spMkLst>
        </pc:spChg>
        <pc:spChg chg="mod">
          <ac:chgData name="Princilin Arulandu" userId="b5825bfbb0a54794" providerId="Windows Live" clId="Web-{EE78C72A-7E92-4524-A2E8-843B7327ADB5}" dt="2025-03-18T04:48:55.321" v="19" actId="14100"/>
          <ac:spMkLst>
            <pc:docMk/>
            <pc:sldMk cId="424526990" sldId="278"/>
            <ac:spMk id="3" creationId="{F8560783-8141-27CA-45A8-E05A9DF75706}"/>
          </ac:spMkLst>
        </pc:spChg>
        <pc:graphicFrameChg chg="add del">
          <ac:chgData name="Princilin Arulandu" userId="b5825bfbb0a54794" providerId="Windows Live" clId="Web-{EE78C72A-7E92-4524-A2E8-843B7327ADB5}" dt="2025-03-18T04:44:42.498" v="6"/>
          <ac:graphicFrameMkLst>
            <pc:docMk/>
            <pc:sldMk cId="424526990" sldId="278"/>
            <ac:graphicFrameMk id="5" creationId="{4116FA83-5BA7-3EC5-1C56-EA55C1819AD3}"/>
          </ac:graphicFrameMkLst>
        </pc:graphicFrameChg>
      </pc:sldChg>
    </pc:docChg>
  </pc:docChgLst>
  <pc:docChgLst>
    <pc:chgData name="Princilin Arulandu" userId="b5825bfbb0a54794" providerId="Windows Live" clId="Web-{F73287C6-A404-411F-B73A-C29ED9B97B49}"/>
    <pc:docChg chg="delSld">
      <pc:chgData name="Princilin Arulandu" userId="b5825bfbb0a54794" providerId="Windows Live" clId="Web-{F73287C6-A404-411F-B73A-C29ED9B97B49}" dt="2025-03-18T17:55:59.850" v="0"/>
      <pc:docMkLst>
        <pc:docMk/>
      </pc:docMkLst>
      <pc:sldChg chg="del">
        <pc:chgData name="Princilin Arulandu" userId="b5825bfbb0a54794" providerId="Windows Live" clId="Web-{F73287C6-A404-411F-B73A-C29ED9B97B49}" dt="2025-03-18T17:55:59.850" v="0"/>
        <pc:sldMkLst>
          <pc:docMk/>
          <pc:sldMk cId="1266075947" sldId="279"/>
        </pc:sldMkLst>
      </pc:sldChg>
    </pc:docChg>
  </pc:docChgLst>
  <pc:docChgLst>
    <pc:chgData name="Princilin Arulandu" userId="b5825bfbb0a54794" providerId="Windows Live" clId="Web-{40F92A54-61ED-4E77-99C5-8099A11BD17F}"/>
    <pc:docChg chg="modSld">
      <pc:chgData name="Princilin Arulandu" userId="b5825bfbb0a54794" providerId="Windows Live" clId="Web-{40F92A54-61ED-4E77-99C5-8099A11BD17F}" dt="2025-03-19T19:37:32.733" v="18" actId="20577"/>
      <pc:docMkLst>
        <pc:docMk/>
      </pc:docMkLst>
      <pc:sldChg chg="modSp">
        <pc:chgData name="Princilin Arulandu" userId="b5825bfbb0a54794" providerId="Windows Live" clId="Web-{40F92A54-61ED-4E77-99C5-8099A11BD17F}" dt="2025-03-19T19:37:32.733" v="18" actId="20577"/>
        <pc:sldMkLst>
          <pc:docMk/>
          <pc:sldMk cId="0" sldId="259"/>
        </pc:sldMkLst>
        <pc:spChg chg="mod">
          <ac:chgData name="Princilin Arulandu" userId="b5825bfbb0a54794" providerId="Windows Live" clId="Web-{40F92A54-61ED-4E77-99C5-8099A11BD17F}" dt="2025-03-19T19:37:32.733" v="18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Hemali Vora" userId="e83a89b7fb3d4407" providerId="Windows Live" clId="Web-{A69BD46F-2D1D-4BCB-8782-773100C6D014}"/>
    <pc:docChg chg="addSld modSld">
      <pc:chgData name="Hemali Vora" userId="e83a89b7fb3d4407" providerId="Windows Live" clId="Web-{A69BD46F-2D1D-4BCB-8782-773100C6D014}" dt="2025-03-18T06:11:50.522" v="49" actId="14100"/>
      <pc:docMkLst>
        <pc:docMk/>
      </pc:docMkLst>
      <pc:sldChg chg="modSp new">
        <pc:chgData name="Hemali Vora" userId="e83a89b7fb3d4407" providerId="Windows Live" clId="Web-{A69BD46F-2D1D-4BCB-8782-773100C6D014}" dt="2025-03-18T06:08:18.406" v="6" actId="14100"/>
        <pc:sldMkLst>
          <pc:docMk/>
          <pc:sldMk cId="3935055195" sldId="280"/>
        </pc:sldMkLst>
        <pc:spChg chg="mod">
          <ac:chgData name="Hemali Vora" userId="e83a89b7fb3d4407" providerId="Windows Live" clId="Web-{A69BD46F-2D1D-4BCB-8782-773100C6D014}" dt="2025-03-18T06:08:12.078" v="2" actId="20577"/>
          <ac:spMkLst>
            <pc:docMk/>
            <pc:sldMk cId="3935055195" sldId="280"/>
            <ac:spMk id="2" creationId="{8210D8E1-10E9-E7BC-3996-87D0E2996679}"/>
          </ac:spMkLst>
        </pc:spChg>
        <pc:spChg chg="mod">
          <ac:chgData name="Hemali Vora" userId="e83a89b7fb3d4407" providerId="Windows Live" clId="Web-{A69BD46F-2D1D-4BCB-8782-773100C6D014}" dt="2025-03-18T06:08:18.406" v="6" actId="14100"/>
          <ac:spMkLst>
            <pc:docMk/>
            <pc:sldMk cId="3935055195" sldId="280"/>
            <ac:spMk id="3" creationId="{BC2E1353-1114-CCBD-01D3-D49DF7C1AE7F}"/>
          </ac:spMkLst>
        </pc:spChg>
      </pc:sldChg>
      <pc:sldChg chg="modSp new">
        <pc:chgData name="Hemali Vora" userId="e83a89b7fb3d4407" providerId="Windows Live" clId="Web-{A69BD46F-2D1D-4BCB-8782-773100C6D014}" dt="2025-03-18T06:08:48.892" v="13" actId="14100"/>
        <pc:sldMkLst>
          <pc:docMk/>
          <pc:sldMk cId="1948622942" sldId="281"/>
        </pc:sldMkLst>
        <pc:spChg chg="mod">
          <ac:chgData name="Hemali Vora" userId="e83a89b7fb3d4407" providerId="Windows Live" clId="Web-{A69BD46F-2D1D-4BCB-8782-773100C6D014}" dt="2025-03-18T06:08:43.266" v="9" actId="20577"/>
          <ac:spMkLst>
            <pc:docMk/>
            <pc:sldMk cId="1948622942" sldId="281"/>
            <ac:spMk id="2" creationId="{32E0C610-D81E-4109-F296-A6DDE53A6D27}"/>
          </ac:spMkLst>
        </pc:spChg>
        <pc:spChg chg="mod">
          <ac:chgData name="Hemali Vora" userId="e83a89b7fb3d4407" providerId="Windows Live" clId="Web-{A69BD46F-2D1D-4BCB-8782-773100C6D014}" dt="2025-03-18T06:08:48.892" v="13" actId="14100"/>
          <ac:spMkLst>
            <pc:docMk/>
            <pc:sldMk cId="1948622942" sldId="281"/>
            <ac:spMk id="3" creationId="{2FFEB642-1C93-ED14-D3C7-03419C081F49}"/>
          </ac:spMkLst>
        </pc:spChg>
      </pc:sldChg>
      <pc:sldChg chg="modSp new">
        <pc:chgData name="Hemali Vora" userId="e83a89b7fb3d4407" providerId="Windows Live" clId="Web-{A69BD46F-2D1D-4BCB-8782-773100C6D014}" dt="2025-03-18T06:09:37.487" v="25" actId="20577"/>
        <pc:sldMkLst>
          <pc:docMk/>
          <pc:sldMk cId="3209436496" sldId="282"/>
        </pc:sldMkLst>
        <pc:spChg chg="mod">
          <ac:chgData name="Hemali Vora" userId="e83a89b7fb3d4407" providerId="Windows Live" clId="Web-{A69BD46F-2D1D-4BCB-8782-773100C6D014}" dt="2025-03-18T06:09:17.471" v="16" actId="20577"/>
          <ac:spMkLst>
            <pc:docMk/>
            <pc:sldMk cId="3209436496" sldId="282"/>
            <ac:spMk id="2" creationId="{556A3AC1-2F19-06D2-8F8F-1CA0F0D72B1C}"/>
          </ac:spMkLst>
        </pc:spChg>
        <pc:spChg chg="mod">
          <ac:chgData name="Hemali Vora" userId="e83a89b7fb3d4407" providerId="Windows Live" clId="Web-{A69BD46F-2D1D-4BCB-8782-773100C6D014}" dt="2025-03-18T06:09:37.487" v="25" actId="20577"/>
          <ac:spMkLst>
            <pc:docMk/>
            <pc:sldMk cId="3209436496" sldId="282"/>
            <ac:spMk id="3" creationId="{48AE9A62-0967-4F52-8102-0094EB3C5730}"/>
          </ac:spMkLst>
        </pc:spChg>
      </pc:sldChg>
      <pc:sldChg chg="modSp new">
        <pc:chgData name="Hemali Vora" userId="e83a89b7fb3d4407" providerId="Windows Live" clId="Web-{A69BD46F-2D1D-4BCB-8782-773100C6D014}" dt="2025-03-18T06:10:35.583" v="31" actId="14100"/>
        <pc:sldMkLst>
          <pc:docMk/>
          <pc:sldMk cId="801252318" sldId="283"/>
        </pc:sldMkLst>
        <pc:spChg chg="mod">
          <ac:chgData name="Hemali Vora" userId="e83a89b7fb3d4407" providerId="Windows Live" clId="Web-{A69BD46F-2D1D-4BCB-8782-773100C6D014}" dt="2025-03-18T06:10:29.551" v="28" actId="20577"/>
          <ac:spMkLst>
            <pc:docMk/>
            <pc:sldMk cId="801252318" sldId="283"/>
            <ac:spMk id="2" creationId="{F0518379-19E1-E7B9-2DCC-44F761068685}"/>
          </ac:spMkLst>
        </pc:spChg>
        <pc:spChg chg="mod">
          <ac:chgData name="Hemali Vora" userId="e83a89b7fb3d4407" providerId="Windows Live" clId="Web-{A69BD46F-2D1D-4BCB-8782-773100C6D014}" dt="2025-03-18T06:10:35.583" v="31" actId="14100"/>
          <ac:spMkLst>
            <pc:docMk/>
            <pc:sldMk cId="801252318" sldId="283"/>
            <ac:spMk id="3" creationId="{393788C5-65AA-7FCA-D0D8-96297E73BCCC}"/>
          </ac:spMkLst>
        </pc:spChg>
      </pc:sldChg>
      <pc:sldChg chg="modSp new">
        <pc:chgData name="Hemali Vora" userId="e83a89b7fb3d4407" providerId="Windows Live" clId="Web-{A69BD46F-2D1D-4BCB-8782-773100C6D014}" dt="2025-03-18T06:11:14.053" v="43" actId="14100"/>
        <pc:sldMkLst>
          <pc:docMk/>
          <pc:sldMk cId="2587212720" sldId="284"/>
        </pc:sldMkLst>
        <pc:spChg chg="mod">
          <ac:chgData name="Hemali Vora" userId="e83a89b7fb3d4407" providerId="Windows Live" clId="Web-{A69BD46F-2D1D-4BCB-8782-773100C6D014}" dt="2025-03-18T06:10:58.661" v="34" actId="20577"/>
          <ac:spMkLst>
            <pc:docMk/>
            <pc:sldMk cId="2587212720" sldId="284"/>
            <ac:spMk id="2" creationId="{0B11BD3B-6515-2FD8-57D7-ABC6B6824A69}"/>
          </ac:spMkLst>
        </pc:spChg>
        <pc:spChg chg="mod">
          <ac:chgData name="Hemali Vora" userId="e83a89b7fb3d4407" providerId="Windows Live" clId="Web-{A69BD46F-2D1D-4BCB-8782-773100C6D014}" dt="2025-03-18T06:11:14.053" v="43" actId="14100"/>
          <ac:spMkLst>
            <pc:docMk/>
            <pc:sldMk cId="2587212720" sldId="284"/>
            <ac:spMk id="3" creationId="{7C4589AC-8312-663B-7CB0-568B4E9BC1FC}"/>
          </ac:spMkLst>
        </pc:spChg>
      </pc:sldChg>
      <pc:sldChg chg="modSp new">
        <pc:chgData name="Hemali Vora" userId="e83a89b7fb3d4407" providerId="Windows Live" clId="Web-{A69BD46F-2D1D-4BCB-8782-773100C6D014}" dt="2025-03-18T06:11:50.522" v="49" actId="14100"/>
        <pc:sldMkLst>
          <pc:docMk/>
          <pc:sldMk cId="3376328735" sldId="285"/>
        </pc:sldMkLst>
        <pc:spChg chg="mod">
          <ac:chgData name="Hemali Vora" userId="e83a89b7fb3d4407" providerId="Windows Live" clId="Web-{A69BD46F-2D1D-4BCB-8782-773100C6D014}" dt="2025-03-18T06:11:44.819" v="46" actId="20577"/>
          <ac:spMkLst>
            <pc:docMk/>
            <pc:sldMk cId="3376328735" sldId="285"/>
            <ac:spMk id="2" creationId="{181407E2-16C3-92AE-8E02-047380D95C17}"/>
          </ac:spMkLst>
        </pc:spChg>
        <pc:spChg chg="mod">
          <ac:chgData name="Hemali Vora" userId="e83a89b7fb3d4407" providerId="Windows Live" clId="Web-{A69BD46F-2D1D-4BCB-8782-773100C6D014}" dt="2025-03-18T06:11:50.522" v="49" actId="14100"/>
          <ac:spMkLst>
            <pc:docMk/>
            <pc:sldMk cId="3376328735" sldId="285"/>
            <ac:spMk id="3" creationId="{3FB17296-B6D6-C99C-4CCD-2CCB29A86964}"/>
          </ac:spMkLst>
        </pc:spChg>
      </pc:sldChg>
    </pc:docChg>
  </pc:docChgLst>
  <pc:docChgLst>
    <pc:chgData name="Princilin Arulandu" userId="b5825bfbb0a54794" providerId="Windows Live" clId="Web-{C8CE1249-5085-495A-8944-EFB868A8AC5A}"/>
    <pc:docChg chg="modSld">
      <pc:chgData name="Princilin Arulandu" userId="b5825bfbb0a54794" providerId="Windows Live" clId="Web-{C8CE1249-5085-495A-8944-EFB868A8AC5A}" dt="2025-03-19T20:52:06.540" v="2" actId="20577"/>
      <pc:docMkLst>
        <pc:docMk/>
      </pc:docMkLst>
      <pc:sldChg chg="modSp">
        <pc:chgData name="Princilin Arulandu" userId="b5825bfbb0a54794" providerId="Windows Live" clId="Web-{C8CE1249-5085-495A-8944-EFB868A8AC5A}" dt="2025-03-19T20:52:06.540" v="2" actId="20577"/>
        <pc:sldMkLst>
          <pc:docMk/>
          <pc:sldMk cId="424526990" sldId="278"/>
        </pc:sldMkLst>
        <pc:spChg chg="mod">
          <ac:chgData name="Princilin Arulandu" userId="b5825bfbb0a54794" providerId="Windows Live" clId="Web-{C8CE1249-5085-495A-8944-EFB868A8AC5A}" dt="2025-03-19T20:52:06.540" v="2" actId="20577"/>
          <ac:spMkLst>
            <pc:docMk/>
            <pc:sldMk cId="424526990" sldId="278"/>
            <ac:spMk id="3" creationId="{F8560783-8141-27CA-45A8-E05A9DF75706}"/>
          </ac:spMkLst>
        </pc:spChg>
      </pc:sldChg>
    </pc:docChg>
  </pc:docChgLst>
  <pc:docChgLst>
    <pc:chgData name="Princilin Arulandu" userId="b5825bfbb0a54794" providerId="Windows Live" clId="Web-{AA825709-C41A-4467-A09D-A17C815A4713}"/>
    <pc:docChg chg="modSld">
      <pc:chgData name="Princilin Arulandu" userId="b5825bfbb0a54794" providerId="Windows Live" clId="Web-{AA825709-C41A-4467-A09D-A17C815A4713}" dt="2025-03-19T19:37:48.657" v="1" actId="20577"/>
      <pc:docMkLst>
        <pc:docMk/>
      </pc:docMkLst>
      <pc:sldChg chg="modSp">
        <pc:chgData name="Princilin Arulandu" userId="b5825bfbb0a54794" providerId="Windows Live" clId="Web-{AA825709-C41A-4467-A09D-A17C815A4713}" dt="2025-03-19T19:37:48.657" v="1" actId="20577"/>
        <pc:sldMkLst>
          <pc:docMk/>
          <pc:sldMk cId="0" sldId="259"/>
        </pc:sldMkLst>
        <pc:spChg chg="mod">
          <ac:chgData name="Princilin Arulandu" userId="b5825bfbb0a54794" providerId="Windows Live" clId="Web-{AA825709-C41A-4467-A09D-A17C815A4713}" dt="2025-03-19T19:37:48.657" v="1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98ECB-C7DC-4B0F-81C5-14525B838E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5489651-E708-4143-81F6-B7B4C362FC9C}">
      <dgm:prSet/>
      <dgm:spPr/>
      <dgm:t>
        <a:bodyPr/>
        <a:lstStyle/>
        <a:p>
          <a:r>
            <a:rPr lang="en-US"/>
            <a:t>✅ Data Integrity</a:t>
          </a:r>
        </a:p>
      </dgm:t>
    </dgm:pt>
    <dgm:pt modelId="{A44027F1-8946-45DD-84B1-D47952C307D9}" type="parTrans" cxnId="{A55DD64D-EC03-42CD-9923-D1B48453F3C1}">
      <dgm:prSet/>
      <dgm:spPr/>
      <dgm:t>
        <a:bodyPr/>
        <a:lstStyle/>
        <a:p>
          <a:endParaRPr lang="en-US"/>
        </a:p>
      </dgm:t>
    </dgm:pt>
    <dgm:pt modelId="{B99046DE-8357-47A2-BBE0-86A64BBAE140}" type="sibTrans" cxnId="{A55DD64D-EC03-42CD-9923-D1B48453F3C1}">
      <dgm:prSet/>
      <dgm:spPr/>
      <dgm:t>
        <a:bodyPr/>
        <a:lstStyle/>
        <a:p>
          <a:endParaRPr lang="en-US"/>
        </a:p>
      </dgm:t>
    </dgm:pt>
    <dgm:pt modelId="{766F5DEC-CFAA-4978-B7B3-24D1322286C1}">
      <dgm:prSet/>
      <dgm:spPr/>
      <dgm:t>
        <a:bodyPr/>
        <a:lstStyle/>
        <a:p>
          <a:r>
            <a:rPr lang="en-US"/>
            <a:t>✅ Automation</a:t>
          </a:r>
        </a:p>
      </dgm:t>
    </dgm:pt>
    <dgm:pt modelId="{3C66F112-5536-48D9-89EE-46ECBD1B7B3A}" type="parTrans" cxnId="{234E6284-1CD1-4081-953D-43E15B9AE089}">
      <dgm:prSet/>
      <dgm:spPr/>
      <dgm:t>
        <a:bodyPr/>
        <a:lstStyle/>
        <a:p>
          <a:endParaRPr lang="en-US"/>
        </a:p>
      </dgm:t>
    </dgm:pt>
    <dgm:pt modelId="{A0F34961-57CD-4216-B8EF-B211476E9CFB}" type="sibTrans" cxnId="{234E6284-1CD1-4081-953D-43E15B9AE089}">
      <dgm:prSet/>
      <dgm:spPr/>
      <dgm:t>
        <a:bodyPr/>
        <a:lstStyle/>
        <a:p>
          <a:endParaRPr lang="en-US"/>
        </a:p>
      </dgm:t>
    </dgm:pt>
    <dgm:pt modelId="{620B0840-9D29-4925-8FD5-F81382E4AD64}">
      <dgm:prSet/>
      <dgm:spPr/>
      <dgm:t>
        <a:bodyPr/>
        <a:lstStyle/>
        <a:p>
          <a:r>
            <a:rPr lang="en-US"/>
            <a:t>✅ Auditing</a:t>
          </a:r>
        </a:p>
      </dgm:t>
    </dgm:pt>
    <dgm:pt modelId="{0A346726-D148-498C-A328-03A1E7874AA0}" type="parTrans" cxnId="{E8145D2D-CFA5-4DEB-8E1D-EDB91428E026}">
      <dgm:prSet/>
      <dgm:spPr/>
      <dgm:t>
        <a:bodyPr/>
        <a:lstStyle/>
        <a:p>
          <a:endParaRPr lang="en-US"/>
        </a:p>
      </dgm:t>
    </dgm:pt>
    <dgm:pt modelId="{84FE1F99-EB6C-4412-A3B4-12AE394ACFFB}" type="sibTrans" cxnId="{E8145D2D-CFA5-4DEB-8E1D-EDB91428E026}">
      <dgm:prSet/>
      <dgm:spPr/>
      <dgm:t>
        <a:bodyPr/>
        <a:lstStyle/>
        <a:p>
          <a:endParaRPr lang="en-US"/>
        </a:p>
      </dgm:t>
    </dgm:pt>
    <dgm:pt modelId="{4C621B1C-F296-4A3F-9242-D23F850E9ADE}">
      <dgm:prSet/>
      <dgm:spPr/>
      <dgm:t>
        <a:bodyPr/>
        <a:lstStyle/>
        <a:p>
          <a:r>
            <a:rPr lang="en-US"/>
            <a:t>✅ Security</a:t>
          </a:r>
        </a:p>
      </dgm:t>
    </dgm:pt>
    <dgm:pt modelId="{27754D4F-B8E3-4F4B-9B22-DF800985E83A}" type="parTrans" cxnId="{BB264B08-95C1-456D-BC65-1333ACE1E461}">
      <dgm:prSet/>
      <dgm:spPr/>
      <dgm:t>
        <a:bodyPr/>
        <a:lstStyle/>
        <a:p>
          <a:endParaRPr lang="en-US"/>
        </a:p>
      </dgm:t>
    </dgm:pt>
    <dgm:pt modelId="{AB4677A8-A518-4C28-9544-C0F69C8AFAD8}" type="sibTrans" cxnId="{BB264B08-95C1-456D-BC65-1333ACE1E461}">
      <dgm:prSet/>
      <dgm:spPr/>
      <dgm:t>
        <a:bodyPr/>
        <a:lstStyle/>
        <a:p>
          <a:endParaRPr lang="en-US"/>
        </a:p>
      </dgm:t>
    </dgm:pt>
    <dgm:pt modelId="{E848D99B-46E5-4B67-8CE5-1A2297CA005A}" type="pres">
      <dgm:prSet presAssocID="{79598ECB-C7DC-4B0F-81C5-14525B838ED7}" presName="root" presStyleCnt="0">
        <dgm:presLayoutVars>
          <dgm:dir/>
          <dgm:resizeHandles val="exact"/>
        </dgm:presLayoutVars>
      </dgm:prSet>
      <dgm:spPr/>
    </dgm:pt>
    <dgm:pt modelId="{0E5B3CD9-C9EE-4E86-9F2E-1AC3177A711B}" type="pres">
      <dgm:prSet presAssocID="{79598ECB-C7DC-4B0F-81C5-14525B838ED7}" presName="container" presStyleCnt="0">
        <dgm:presLayoutVars>
          <dgm:dir/>
          <dgm:resizeHandles val="exact"/>
        </dgm:presLayoutVars>
      </dgm:prSet>
      <dgm:spPr/>
    </dgm:pt>
    <dgm:pt modelId="{5B0022B4-05B2-4E57-9FE2-D4BFBF9CA2EF}" type="pres">
      <dgm:prSet presAssocID="{85489651-E708-4143-81F6-B7B4C362FC9C}" presName="compNode" presStyleCnt="0"/>
      <dgm:spPr/>
    </dgm:pt>
    <dgm:pt modelId="{BDA74941-B543-49D8-865E-A03FC3696CE3}" type="pres">
      <dgm:prSet presAssocID="{85489651-E708-4143-81F6-B7B4C362FC9C}" presName="iconBgRect" presStyleLbl="bgShp" presStyleIdx="0" presStyleCnt="4"/>
      <dgm:spPr/>
    </dgm:pt>
    <dgm:pt modelId="{AF037DEE-3185-4C60-9CEB-3F5245C90C0F}" type="pres">
      <dgm:prSet presAssocID="{85489651-E708-4143-81F6-B7B4C362FC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CA8FF1-D7B0-42FE-B550-6CAA78F32128}" type="pres">
      <dgm:prSet presAssocID="{85489651-E708-4143-81F6-B7B4C362FC9C}" presName="spaceRect" presStyleCnt="0"/>
      <dgm:spPr/>
    </dgm:pt>
    <dgm:pt modelId="{297AA856-B3C5-4745-8501-3654AE9300B8}" type="pres">
      <dgm:prSet presAssocID="{85489651-E708-4143-81F6-B7B4C362FC9C}" presName="textRect" presStyleLbl="revTx" presStyleIdx="0" presStyleCnt="4">
        <dgm:presLayoutVars>
          <dgm:chMax val="1"/>
          <dgm:chPref val="1"/>
        </dgm:presLayoutVars>
      </dgm:prSet>
      <dgm:spPr/>
    </dgm:pt>
    <dgm:pt modelId="{7E914A66-D8B3-440A-AB63-40F68DC2AE13}" type="pres">
      <dgm:prSet presAssocID="{B99046DE-8357-47A2-BBE0-86A64BBAE140}" presName="sibTrans" presStyleLbl="sibTrans2D1" presStyleIdx="0" presStyleCnt="0"/>
      <dgm:spPr/>
    </dgm:pt>
    <dgm:pt modelId="{2C389754-4CBE-47DC-ABE3-DD623DBFF438}" type="pres">
      <dgm:prSet presAssocID="{766F5DEC-CFAA-4978-B7B3-24D1322286C1}" presName="compNode" presStyleCnt="0"/>
      <dgm:spPr/>
    </dgm:pt>
    <dgm:pt modelId="{42BAEBA4-DD77-434C-B661-8E86B8CCF60E}" type="pres">
      <dgm:prSet presAssocID="{766F5DEC-CFAA-4978-B7B3-24D1322286C1}" presName="iconBgRect" presStyleLbl="bgShp" presStyleIdx="1" presStyleCnt="4"/>
      <dgm:spPr/>
    </dgm:pt>
    <dgm:pt modelId="{EA89BBE5-644E-403C-80DB-915136824AA2}" type="pres">
      <dgm:prSet presAssocID="{766F5DEC-CFAA-4978-B7B3-24D1322286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D80BF9-1E04-4A87-A161-F9E0C9B02D75}" type="pres">
      <dgm:prSet presAssocID="{766F5DEC-CFAA-4978-B7B3-24D1322286C1}" presName="spaceRect" presStyleCnt="0"/>
      <dgm:spPr/>
    </dgm:pt>
    <dgm:pt modelId="{B315AE9D-7072-448C-9DFB-DC8121528490}" type="pres">
      <dgm:prSet presAssocID="{766F5DEC-CFAA-4978-B7B3-24D1322286C1}" presName="textRect" presStyleLbl="revTx" presStyleIdx="1" presStyleCnt="4">
        <dgm:presLayoutVars>
          <dgm:chMax val="1"/>
          <dgm:chPref val="1"/>
        </dgm:presLayoutVars>
      </dgm:prSet>
      <dgm:spPr/>
    </dgm:pt>
    <dgm:pt modelId="{5392ACDE-F4D5-4BD6-8A52-1941B2DE7A63}" type="pres">
      <dgm:prSet presAssocID="{A0F34961-57CD-4216-B8EF-B211476E9CFB}" presName="sibTrans" presStyleLbl="sibTrans2D1" presStyleIdx="0" presStyleCnt="0"/>
      <dgm:spPr/>
    </dgm:pt>
    <dgm:pt modelId="{C1AF4D60-D01F-43B3-8E06-F1689E3C1560}" type="pres">
      <dgm:prSet presAssocID="{620B0840-9D29-4925-8FD5-F81382E4AD64}" presName="compNode" presStyleCnt="0"/>
      <dgm:spPr/>
    </dgm:pt>
    <dgm:pt modelId="{F8D6B093-FB9E-4A6A-B5F7-4D36ABC54AF7}" type="pres">
      <dgm:prSet presAssocID="{620B0840-9D29-4925-8FD5-F81382E4AD64}" presName="iconBgRect" presStyleLbl="bgShp" presStyleIdx="2" presStyleCnt="4"/>
      <dgm:spPr/>
    </dgm:pt>
    <dgm:pt modelId="{EFB1EDB2-7209-4B8E-A2F9-CE25812DE1A8}" type="pres">
      <dgm:prSet presAssocID="{620B0840-9D29-4925-8FD5-F81382E4AD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1BF93C6-F282-4125-A894-AD5BBAF51701}" type="pres">
      <dgm:prSet presAssocID="{620B0840-9D29-4925-8FD5-F81382E4AD64}" presName="spaceRect" presStyleCnt="0"/>
      <dgm:spPr/>
    </dgm:pt>
    <dgm:pt modelId="{A624CA69-1C65-4ECD-A0E2-AA381085BCF3}" type="pres">
      <dgm:prSet presAssocID="{620B0840-9D29-4925-8FD5-F81382E4AD64}" presName="textRect" presStyleLbl="revTx" presStyleIdx="2" presStyleCnt="4">
        <dgm:presLayoutVars>
          <dgm:chMax val="1"/>
          <dgm:chPref val="1"/>
        </dgm:presLayoutVars>
      </dgm:prSet>
      <dgm:spPr/>
    </dgm:pt>
    <dgm:pt modelId="{79A33065-EC82-486B-8410-6989DEB37E54}" type="pres">
      <dgm:prSet presAssocID="{84FE1F99-EB6C-4412-A3B4-12AE394ACFFB}" presName="sibTrans" presStyleLbl="sibTrans2D1" presStyleIdx="0" presStyleCnt="0"/>
      <dgm:spPr/>
    </dgm:pt>
    <dgm:pt modelId="{A50423C1-63B1-4D5E-A96E-1C6C3E0CD8CD}" type="pres">
      <dgm:prSet presAssocID="{4C621B1C-F296-4A3F-9242-D23F850E9ADE}" presName="compNode" presStyleCnt="0"/>
      <dgm:spPr/>
    </dgm:pt>
    <dgm:pt modelId="{F592A87F-A63E-448F-8E17-01E437196EBA}" type="pres">
      <dgm:prSet presAssocID="{4C621B1C-F296-4A3F-9242-D23F850E9ADE}" presName="iconBgRect" presStyleLbl="bgShp" presStyleIdx="3" presStyleCnt="4"/>
      <dgm:spPr/>
    </dgm:pt>
    <dgm:pt modelId="{20E1A730-959F-4894-BD9E-BC70017F1C6C}" type="pres">
      <dgm:prSet presAssocID="{4C621B1C-F296-4A3F-9242-D23F850E9A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6932EEA-668C-4925-80B2-BB6947B97F15}" type="pres">
      <dgm:prSet presAssocID="{4C621B1C-F296-4A3F-9242-D23F850E9ADE}" presName="spaceRect" presStyleCnt="0"/>
      <dgm:spPr/>
    </dgm:pt>
    <dgm:pt modelId="{F22A21D2-FCA7-4039-AD16-B22FCD442EF2}" type="pres">
      <dgm:prSet presAssocID="{4C621B1C-F296-4A3F-9242-D23F850E9A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264B08-95C1-456D-BC65-1333ACE1E461}" srcId="{79598ECB-C7DC-4B0F-81C5-14525B838ED7}" destId="{4C621B1C-F296-4A3F-9242-D23F850E9ADE}" srcOrd="3" destOrd="0" parTransId="{27754D4F-B8E3-4F4B-9B22-DF800985E83A}" sibTransId="{AB4677A8-A518-4C28-9544-C0F69C8AFAD8}"/>
    <dgm:cxn modelId="{60E6D426-BACF-4EDC-A0AF-173514333E4B}" type="presOf" srcId="{85489651-E708-4143-81F6-B7B4C362FC9C}" destId="{297AA856-B3C5-4745-8501-3654AE9300B8}" srcOrd="0" destOrd="0" presId="urn:microsoft.com/office/officeart/2018/2/layout/IconCircleList"/>
    <dgm:cxn modelId="{E8145D2D-CFA5-4DEB-8E1D-EDB91428E026}" srcId="{79598ECB-C7DC-4B0F-81C5-14525B838ED7}" destId="{620B0840-9D29-4925-8FD5-F81382E4AD64}" srcOrd="2" destOrd="0" parTransId="{0A346726-D148-498C-A328-03A1E7874AA0}" sibTransId="{84FE1F99-EB6C-4412-A3B4-12AE394ACFFB}"/>
    <dgm:cxn modelId="{A55DD64D-EC03-42CD-9923-D1B48453F3C1}" srcId="{79598ECB-C7DC-4B0F-81C5-14525B838ED7}" destId="{85489651-E708-4143-81F6-B7B4C362FC9C}" srcOrd="0" destOrd="0" parTransId="{A44027F1-8946-45DD-84B1-D47952C307D9}" sibTransId="{B99046DE-8357-47A2-BBE0-86A64BBAE140}"/>
    <dgm:cxn modelId="{234E6284-1CD1-4081-953D-43E15B9AE089}" srcId="{79598ECB-C7DC-4B0F-81C5-14525B838ED7}" destId="{766F5DEC-CFAA-4978-B7B3-24D1322286C1}" srcOrd="1" destOrd="0" parTransId="{3C66F112-5536-48D9-89EE-46ECBD1B7B3A}" sibTransId="{A0F34961-57CD-4216-B8EF-B211476E9CFB}"/>
    <dgm:cxn modelId="{A3807184-436C-450D-B955-990E26C0FBBB}" type="presOf" srcId="{620B0840-9D29-4925-8FD5-F81382E4AD64}" destId="{A624CA69-1C65-4ECD-A0E2-AA381085BCF3}" srcOrd="0" destOrd="0" presId="urn:microsoft.com/office/officeart/2018/2/layout/IconCircleList"/>
    <dgm:cxn modelId="{1A5A3A85-8B7F-48B2-A05A-A064B2B29A1A}" type="presOf" srcId="{84FE1F99-EB6C-4412-A3B4-12AE394ACFFB}" destId="{79A33065-EC82-486B-8410-6989DEB37E54}" srcOrd="0" destOrd="0" presId="urn:microsoft.com/office/officeart/2018/2/layout/IconCircleList"/>
    <dgm:cxn modelId="{FC5A8F89-D110-4287-87EC-664D5F66B196}" type="presOf" srcId="{B99046DE-8357-47A2-BBE0-86A64BBAE140}" destId="{7E914A66-D8B3-440A-AB63-40F68DC2AE13}" srcOrd="0" destOrd="0" presId="urn:microsoft.com/office/officeart/2018/2/layout/IconCircleList"/>
    <dgm:cxn modelId="{E76778A1-CE21-47C9-84D2-80211D2D2313}" type="presOf" srcId="{766F5DEC-CFAA-4978-B7B3-24D1322286C1}" destId="{B315AE9D-7072-448C-9DFB-DC8121528490}" srcOrd="0" destOrd="0" presId="urn:microsoft.com/office/officeart/2018/2/layout/IconCircleList"/>
    <dgm:cxn modelId="{24F6EAC9-D1C6-4654-AA64-B885641F6BCF}" type="presOf" srcId="{4C621B1C-F296-4A3F-9242-D23F850E9ADE}" destId="{F22A21D2-FCA7-4039-AD16-B22FCD442EF2}" srcOrd="0" destOrd="0" presId="urn:microsoft.com/office/officeart/2018/2/layout/IconCircleList"/>
    <dgm:cxn modelId="{613401E1-7648-4209-ADF0-B1CC806B5F07}" type="presOf" srcId="{79598ECB-C7DC-4B0F-81C5-14525B838ED7}" destId="{E848D99B-46E5-4B67-8CE5-1A2297CA005A}" srcOrd="0" destOrd="0" presId="urn:microsoft.com/office/officeart/2018/2/layout/IconCircleList"/>
    <dgm:cxn modelId="{2A3351E4-436E-46BD-AAD3-4779AE92FD07}" type="presOf" srcId="{A0F34961-57CD-4216-B8EF-B211476E9CFB}" destId="{5392ACDE-F4D5-4BD6-8A52-1941B2DE7A63}" srcOrd="0" destOrd="0" presId="urn:microsoft.com/office/officeart/2018/2/layout/IconCircleList"/>
    <dgm:cxn modelId="{C17468F5-A47C-4B87-BCC4-B70EFD6231AB}" type="presParOf" srcId="{E848D99B-46E5-4B67-8CE5-1A2297CA005A}" destId="{0E5B3CD9-C9EE-4E86-9F2E-1AC3177A711B}" srcOrd="0" destOrd="0" presId="urn:microsoft.com/office/officeart/2018/2/layout/IconCircleList"/>
    <dgm:cxn modelId="{F1FD1F64-950E-4812-A527-492E080EDADC}" type="presParOf" srcId="{0E5B3CD9-C9EE-4E86-9F2E-1AC3177A711B}" destId="{5B0022B4-05B2-4E57-9FE2-D4BFBF9CA2EF}" srcOrd="0" destOrd="0" presId="urn:microsoft.com/office/officeart/2018/2/layout/IconCircleList"/>
    <dgm:cxn modelId="{A06023C4-71F4-4AA0-B656-FBCDD2E09C75}" type="presParOf" srcId="{5B0022B4-05B2-4E57-9FE2-D4BFBF9CA2EF}" destId="{BDA74941-B543-49D8-865E-A03FC3696CE3}" srcOrd="0" destOrd="0" presId="urn:microsoft.com/office/officeart/2018/2/layout/IconCircleList"/>
    <dgm:cxn modelId="{DC877C5E-B7EF-4227-91A4-51C6AFBC0DEA}" type="presParOf" srcId="{5B0022B4-05B2-4E57-9FE2-D4BFBF9CA2EF}" destId="{AF037DEE-3185-4C60-9CEB-3F5245C90C0F}" srcOrd="1" destOrd="0" presId="urn:microsoft.com/office/officeart/2018/2/layout/IconCircleList"/>
    <dgm:cxn modelId="{96DD91EA-44C4-4133-A786-9340881DE875}" type="presParOf" srcId="{5B0022B4-05B2-4E57-9FE2-D4BFBF9CA2EF}" destId="{13CA8FF1-D7B0-42FE-B550-6CAA78F32128}" srcOrd="2" destOrd="0" presId="urn:microsoft.com/office/officeart/2018/2/layout/IconCircleList"/>
    <dgm:cxn modelId="{F5EAA6BC-BFF9-4813-BCCB-2095B89979D8}" type="presParOf" srcId="{5B0022B4-05B2-4E57-9FE2-D4BFBF9CA2EF}" destId="{297AA856-B3C5-4745-8501-3654AE9300B8}" srcOrd="3" destOrd="0" presId="urn:microsoft.com/office/officeart/2018/2/layout/IconCircleList"/>
    <dgm:cxn modelId="{A18EC028-C5C6-466F-9AC3-947FEEED6740}" type="presParOf" srcId="{0E5B3CD9-C9EE-4E86-9F2E-1AC3177A711B}" destId="{7E914A66-D8B3-440A-AB63-40F68DC2AE13}" srcOrd="1" destOrd="0" presId="urn:microsoft.com/office/officeart/2018/2/layout/IconCircleList"/>
    <dgm:cxn modelId="{2A592A01-2AF0-4191-87B6-4BD1856E223A}" type="presParOf" srcId="{0E5B3CD9-C9EE-4E86-9F2E-1AC3177A711B}" destId="{2C389754-4CBE-47DC-ABE3-DD623DBFF438}" srcOrd="2" destOrd="0" presId="urn:microsoft.com/office/officeart/2018/2/layout/IconCircleList"/>
    <dgm:cxn modelId="{14A5FDD6-F424-4179-93F0-E18E488FB919}" type="presParOf" srcId="{2C389754-4CBE-47DC-ABE3-DD623DBFF438}" destId="{42BAEBA4-DD77-434C-B661-8E86B8CCF60E}" srcOrd="0" destOrd="0" presId="urn:microsoft.com/office/officeart/2018/2/layout/IconCircleList"/>
    <dgm:cxn modelId="{1E335878-4A50-4071-970C-B6666DB654D7}" type="presParOf" srcId="{2C389754-4CBE-47DC-ABE3-DD623DBFF438}" destId="{EA89BBE5-644E-403C-80DB-915136824AA2}" srcOrd="1" destOrd="0" presId="urn:microsoft.com/office/officeart/2018/2/layout/IconCircleList"/>
    <dgm:cxn modelId="{740453DC-EC4E-4FA9-9696-83F8ECB2D28C}" type="presParOf" srcId="{2C389754-4CBE-47DC-ABE3-DD623DBFF438}" destId="{55D80BF9-1E04-4A87-A161-F9E0C9B02D75}" srcOrd="2" destOrd="0" presId="urn:microsoft.com/office/officeart/2018/2/layout/IconCircleList"/>
    <dgm:cxn modelId="{246FE356-DA90-4C17-A350-A48AC9454094}" type="presParOf" srcId="{2C389754-4CBE-47DC-ABE3-DD623DBFF438}" destId="{B315AE9D-7072-448C-9DFB-DC8121528490}" srcOrd="3" destOrd="0" presId="urn:microsoft.com/office/officeart/2018/2/layout/IconCircleList"/>
    <dgm:cxn modelId="{44EA750F-AB09-4FB3-8E23-74CD9D38279B}" type="presParOf" srcId="{0E5B3CD9-C9EE-4E86-9F2E-1AC3177A711B}" destId="{5392ACDE-F4D5-4BD6-8A52-1941B2DE7A63}" srcOrd="3" destOrd="0" presId="urn:microsoft.com/office/officeart/2018/2/layout/IconCircleList"/>
    <dgm:cxn modelId="{020E3689-1E66-4B0B-8B5C-51C84C3E14A4}" type="presParOf" srcId="{0E5B3CD9-C9EE-4E86-9F2E-1AC3177A711B}" destId="{C1AF4D60-D01F-43B3-8E06-F1689E3C1560}" srcOrd="4" destOrd="0" presId="urn:microsoft.com/office/officeart/2018/2/layout/IconCircleList"/>
    <dgm:cxn modelId="{DF5C9281-EF5F-4966-8BEC-93DA8C04FE48}" type="presParOf" srcId="{C1AF4D60-D01F-43B3-8E06-F1689E3C1560}" destId="{F8D6B093-FB9E-4A6A-B5F7-4D36ABC54AF7}" srcOrd="0" destOrd="0" presId="urn:microsoft.com/office/officeart/2018/2/layout/IconCircleList"/>
    <dgm:cxn modelId="{AA6861B8-E1BF-4C6C-A481-08AB61068B1C}" type="presParOf" srcId="{C1AF4D60-D01F-43B3-8E06-F1689E3C1560}" destId="{EFB1EDB2-7209-4B8E-A2F9-CE25812DE1A8}" srcOrd="1" destOrd="0" presId="urn:microsoft.com/office/officeart/2018/2/layout/IconCircleList"/>
    <dgm:cxn modelId="{E92D6E45-E58C-4513-9E6A-D6EB8BEAFCFC}" type="presParOf" srcId="{C1AF4D60-D01F-43B3-8E06-F1689E3C1560}" destId="{D1BF93C6-F282-4125-A894-AD5BBAF51701}" srcOrd="2" destOrd="0" presId="urn:microsoft.com/office/officeart/2018/2/layout/IconCircleList"/>
    <dgm:cxn modelId="{C839564A-B363-4947-AB8C-C84141FF5D6A}" type="presParOf" srcId="{C1AF4D60-D01F-43B3-8E06-F1689E3C1560}" destId="{A624CA69-1C65-4ECD-A0E2-AA381085BCF3}" srcOrd="3" destOrd="0" presId="urn:microsoft.com/office/officeart/2018/2/layout/IconCircleList"/>
    <dgm:cxn modelId="{5B52C86B-4001-42F3-A26A-3B26398FFA82}" type="presParOf" srcId="{0E5B3CD9-C9EE-4E86-9F2E-1AC3177A711B}" destId="{79A33065-EC82-486B-8410-6989DEB37E54}" srcOrd="5" destOrd="0" presId="urn:microsoft.com/office/officeart/2018/2/layout/IconCircleList"/>
    <dgm:cxn modelId="{7040B818-7CFA-4CEF-B824-71D3D20A8A1A}" type="presParOf" srcId="{0E5B3CD9-C9EE-4E86-9F2E-1AC3177A711B}" destId="{A50423C1-63B1-4D5E-A96E-1C6C3E0CD8CD}" srcOrd="6" destOrd="0" presId="urn:microsoft.com/office/officeart/2018/2/layout/IconCircleList"/>
    <dgm:cxn modelId="{F1E6756F-53D8-412E-BD7A-7F73E7BC99F7}" type="presParOf" srcId="{A50423C1-63B1-4D5E-A96E-1C6C3E0CD8CD}" destId="{F592A87F-A63E-448F-8E17-01E437196EBA}" srcOrd="0" destOrd="0" presId="urn:microsoft.com/office/officeart/2018/2/layout/IconCircleList"/>
    <dgm:cxn modelId="{08DB73A7-90CF-4638-AB54-E9A02AE333F2}" type="presParOf" srcId="{A50423C1-63B1-4D5E-A96E-1C6C3E0CD8CD}" destId="{20E1A730-959F-4894-BD9E-BC70017F1C6C}" srcOrd="1" destOrd="0" presId="urn:microsoft.com/office/officeart/2018/2/layout/IconCircleList"/>
    <dgm:cxn modelId="{9BB851B0-860C-4D92-BF51-FFD29B4371F1}" type="presParOf" srcId="{A50423C1-63B1-4D5E-A96E-1C6C3E0CD8CD}" destId="{16932EEA-668C-4925-80B2-BB6947B97F15}" srcOrd="2" destOrd="0" presId="urn:microsoft.com/office/officeart/2018/2/layout/IconCircleList"/>
    <dgm:cxn modelId="{D2170D33-2777-4C75-8E2B-F69DB2C10E61}" type="presParOf" srcId="{A50423C1-63B1-4D5E-A96E-1C6C3E0CD8CD}" destId="{F22A21D2-FCA7-4039-AD16-B22FCD442E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4941-B543-49D8-865E-A03FC3696CE3}">
      <dsp:nvSpPr>
        <dsp:cNvPr id="0" name=""/>
        <dsp:cNvSpPr/>
      </dsp:nvSpPr>
      <dsp:spPr>
        <a:xfrm>
          <a:off x="37425" y="330564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37DEE-3185-4C60-9CEB-3F5245C90C0F}">
      <dsp:nvSpPr>
        <dsp:cNvPr id="0" name=""/>
        <dsp:cNvSpPr/>
      </dsp:nvSpPr>
      <dsp:spPr>
        <a:xfrm>
          <a:off x="241895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A856-B3C5-4745-8501-3654AE9300B8}">
      <dsp:nvSpPr>
        <dsp:cNvPr id="0" name=""/>
        <dsp:cNvSpPr/>
      </dsp:nvSpPr>
      <dsp:spPr>
        <a:xfrm>
          <a:off x="1219733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Data Integrity</a:t>
          </a:r>
        </a:p>
      </dsp:txBody>
      <dsp:txXfrm>
        <a:off x="1219733" y="330564"/>
        <a:ext cx="2295067" cy="973665"/>
      </dsp:txXfrm>
    </dsp:sp>
    <dsp:sp modelId="{42BAEBA4-DD77-434C-B661-8E86B8CCF60E}">
      <dsp:nvSpPr>
        <dsp:cNvPr id="0" name=""/>
        <dsp:cNvSpPr/>
      </dsp:nvSpPr>
      <dsp:spPr>
        <a:xfrm>
          <a:off x="3914699" y="330564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9BBE5-644E-403C-80DB-915136824AA2}">
      <dsp:nvSpPr>
        <dsp:cNvPr id="0" name=""/>
        <dsp:cNvSpPr/>
      </dsp:nvSpPr>
      <dsp:spPr>
        <a:xfrm>
          <a:off x="4119168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5AE9D-7072-448C-9DFB-DC8121528490}">
      <dsp:nvSpPr>
        <dsp:cNvPr id="0" name=""/>
        <dsp:cNvSpPr/>
      </dsp:nvSpPr>
      <dsp:spPr>
        <a:xfrm>
          <a:off x="5097006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Automation</a:t>
          </a:r>
        </a:p>
      </dsp:txBody>
      <dsp:txXfrm>
        <a:off x="5097006" y="330564"/>
        <a:ext cx="2295067" cy="973665"/>
      </dsp:txXfrm>
    </dsp:sp>
    <dsp:sp modelId="{F8D6B093-FB9E-4A6A-B5F7-4D36ABC54AF7}">
      <dsp:nvSpPr>
        <dsp:cNvPr id="0" name=""/>
        <dsp:cNvSpPr/>
      </dsp:nvSpPr>
      <dsp:spPr>
        <a:xfrm>
          <a:off x="37425" y="1838491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EDB2-7209-4B8E-A2F9-CE25812DE1A8}">
      <dsp:nvSpPr>
        <dsp:cNvPr id="0" name=""/>
        <dsp:cNvSpPr/>
      </dsp:nvSpPr>
      <dsp:spPr>
        <a:xfrm>
          <a:off x="241895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4CA69-1C65-4ECD-A0E2-AA381085BCF3}">
      <dsp:nvSpPr>
        <dsp:cNvPr id="0" name=""/>
        <dsp:cNvSpPr/>
      </dsp:nvSpPr>
      <dsp:spPr>
        <a:xfrm>
          <a:off x="1219733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Auditing</a:t>
          </a:r>
        </a:p>
      </dsp:txBody>
      <dsp:txXfrm>
        <a:off x="1219733" y="1838491"/>
        <a:ext cx="2295067" cy="973665"/>
      </dsp:txXfrm>
    </dsp:sp>
    <dsp:sp modelId="{F592A87F-A63E-448F-8E17-01E437196EBA}">
      <dsp:nvSpPr>
        <dsp:cNvPr id="0" name=""/>
        <dsp:cNvSpPr/>
      </dsp:nvSpPr>
      <dsp:spPr>
        <a:xfrm>
          <a:off x="3914699" y="1838491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1A730-959F-4894-BD9E-BC70017F1C6C}">
      <dsp:nvSpPr>
        <dsp:cNvPr id="0" name=""/>
        <dsp:cNvSpPr/>
      </dsp:nvSpPr>
      <dsp:spPr>
        <a:xfrm>
          <a:off x="4119168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21D2-FCA7-4039-AD16-B22FCD442EF2}">
      <dsp:nvSpPr>
        <dsp:cNvPr id="0" name=""/>
        <dsp:cNvSpPr/>
      </dsp:nvSpPr>
      <dsp:spPr>
        <a:xfrm>
          <a:off x="5097006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Security</a:t>
          </a:r>
        </a:p>
      </dsp:txBody>
      <dsp:txXfrm>
        <a:off x="5097006" y="1838491"/>
        <a:ext cx="2295067" cy="97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84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1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57" y="147689"/>
            <a:ext cx="7429499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  </a:t>
            </a:r>
            <a:r>
              <a:rPr lang="en-US" b="1">
                <a:solidFill>
                  <a:schemeClr val="accent3"/>
                </a:solidFill>
              </a:rPr>
              <a:t>PostgreSQL Triggers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2E897C-748F-3804-9800-EC3A6FC7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5159"/>
            <a:ext cx="7429499" cy="4948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500" b="1"/>
          </a:p>
          <a:p>
            <a:pPr marL="0" indent="0">
              <a:buNone/>
            </a:pPr>
            <a:endParaRPr lang="en-US" sz="3500" b="1"/>
          </a:p>
          <a:p>
            <a:r>
              <a:rPr lang="en-US" sz="2800" b="1"/>
              <a:t>Presented By:</a:t>
            </a:r>
          </a:p>
          <a:p>
            <a:pPr marL="0" indent="0">
              <a:buNone/>
            </a:pPr>
            <a:r>
              <a:rPr lang="en-US" sz="2800" b="1"/>
              <a:t>          </a:t>
            </a:r>
            <a:r>
              <a:rPr lang="en-US" sz="3200"/>
              <a:t>Princilin A</a:t>
            </a:r>
          </a:p>
          <a:p>
            <a:pPr marL="0" indent="0">
              <a:buNone/>
            </a:pPr>
            <a:r>
              <a:rPr lang="en-US" sz="3200"/>
              <a:t>       Hemali V</a:t>
            </a:r>
          </a:p>
          <a:p>
            <a:pPr marL="0" indent="0">
              <a:buNone/>
            </a:pPr>
            <a:r>
              <a:rPr lang="en-US" sz="3200"/>
              <a:t>       Shravani B</a:t>
            </a:r>
          </a:p>
          <a:p>
            <a:pPr marL="0" indent="0">
              <a:buNone/>
            </a:pPr>
            <a:endParaRPr 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3AC1-2F19-06D2-8F8F-1CA0F0D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accent3"/>
                </a:solidFill>
                <a:latin typeface="TW Cen MT"/>
              </a:rPr>
              <a:t>Step 2. Associate the Trigger With a Table</a:t>
            </a:r>
            <a:br>
              <a:rPr lang="en-US" sz="2800" b="1">
                <a:latin typeface="TW Cen MT"/>
              </a:rPr>
            </a:br>
            <a:r>
              <a:rPr lang="en-US" sz="2800" b="1">
                <a:solidFill>
                  <a:schemeClr val="accent3"/>
                </a:solidFill>
                <a:latin typeface="TW Cen M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9A62-0967-4F52-8102-0094EB3C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68674"/>
            <a:ext cx="7429499" cy="3722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W Cen MT"/>
              </a:rPr>
              <a:t>CREATE TRIGGER trigger_name 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   {BEFORE | AFTER} { event }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   ON table_name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   [FOR [EACH] { ROW | STATEMENT }]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      EXECUTE PROCEDURE </a:t>
            </a:r>
            <a:r>
              <a:rPr lang="en-US" b="1" err="1">
                <a:latin typeface="TW Cen MT"/>
              </a:rPr>
              <a:t>trigger_function</a:t>
            </a:r>
            <a:endParaRPr lang="en-US" err="1">
              <a:latin typeface="TW Cen MT"/>
              <a:cs typeface="Arial"/>
            </a:endParaRPr>
          </a:p>
          <a:p>
            <a:pPr marL="0" indent="0">
              <a:buNone/>
            </a:pPr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0943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D3B-6515-2FD8-57D7-ABC6B682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93560"/>
          </a:xfrm>
        </p:spPr>
        <p:txBody>
          <a:bodyPr/>
          <a:lstStyle/>
          <a:p>
            <a:r>
              <a:rPr lang="en-US" sz="2800" b="1">
                <a:solidFill>
                  <a:schemeClr val="accent3"/>
                </a:solidFill>
                <a:latin typeface="TW Cen MT"/>
              </a:rPr>
              <a:t>Dropping PostgreSQL Triggers</a:t>
            </a:r>
            <a:br>
              <a:rPr lang="en-US" sz="2800" b="1">
                <a:solidFill>
                  <a:schemeClr val="accent3"/>
                </a:solidFill>
                <a:latin typeface="TW Cen MT"/>
              </a:rPr>
            </a:br>
            <a:r>
              <a:rPr lang="en-US" sz="2800" b="1">
                <a:solidFill>
                  <a:schemeClr val="accent3"/>
                </a:solidFill>
                <a:latin typeface="TW Cen MT"/>
              </a:rPr>
              <a:t> </a:t>
            </a:r>
            <a:endParaRPr lang="en-US" sz="2800">
              <a:solidFill>
                <a:schemeClr val="accent3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89AC-8312-663B-7CB0-568B4E9B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15552"/>
            <a:ext cx="7429499" cy="3722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W Cen MT"/>
              </a:rPr>
              <a:t>DROP TRIGGER trigger_name; # for an existing trigger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OR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DROP TRIGGER [ IF EXISTS ] </a:t>
            </a:r>
            <a:r>
              <a:rPr lang="en-US" b="1" err="1">
                <a:latin typeface="TW Cen MT"/>
              </a:rPr>
              <a:t>trigger_name</a:t>
            </a:r>
            <a:r>
              <a:rPr lang="en-US" b="1">
                <a:latin typeface="TW Cen MT"/>
              </a:rPr>
              <a:t> 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b="1">
                <a:latin typeface="TW Cen MT"/>
              </a:rPr>
              <a:t>ON table_name [ CASCADE | RESTRICT ]</a:t>
            </a:r>
            <a:endParaRPr lang="en-US">
              <a:latin typeface="TW Cen MT"/>
            </a:endParaRPr>
          </a:p>
          <a:p>
            <a:pPr marL="0" indent="0">
              <a:buNone/>
            </a:pPr>
            <a:endParaRPr lang="en-US">
              <a:latin typeface="TW Cen MT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latin typeface="TW Cen MT"/>
              <a:cs typeface="Arial"/>
            </a:endParaRPr>
          </a:p>
          <a:p>
            <a:pPr marL="0" indent="0">
              <a:buNone/>
            </a:pPr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87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1785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accent3"/>
                </a:solidFill>
              </a:rPr>
              <a:t>Example 1: Using BEFORE Triggers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07DB55-0B35-3512-7FF2-9C53E1BC0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08" y="1712508"/>
            <a:ext cx="6333945" cy="24878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9CA98-8365-0BC9-F0DE-34A301E6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71" y="4545493"/>
            <a:ext cx="5675641" cy="1907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1C8-C624-0518-D3DF-738F8DA4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28865"/>
          </a:xfrm>
        </p:spPr>
        <p:txBody>
          <a:bodyPr/>
          <a:lstStyle/>
          <a:p>
            <a:pPr algn="just"/>
            <a:r>
              <a:rPr lang="en-US" sz="2800" b="1">
                <a:solidFill>
                  <a:schemeClr val="accent3"/>
                </a:solidFill>
                <a:latin typeface="TW Cen MT"/>
              </a:rPr>
              <a:t>Example 2: INSTEAD OF Triggers (Views)</a:t>
            </a:r>
            <a:endParaRPr lang="en-US" sz="2800">
              <a:latin typeface="TW Cen MT"/>
            </a:endParaRPr>
          </a:p>
          <a:p>
            <a:pPr algn="just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B7736-5009-97DA-2ED8-FD3A19B8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806" y="1595479"/>
            <a:ext cx="4640681" cy="16012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CAA99-FA90-FF8A-5510-48D5DE39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05" y="3597443"/>
            <a:ext cx="5118935" cy="50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94FAE-B525-4369-2EC6-E86584334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66" y="4591300"/>
            <a:ext cx="5372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19D5-C2D0-2AC1-A103-DE874468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92" y="229505"/>
            <a:ext cx="7429499" cy="65868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3"/>
                </a:solidFill>
                <a:latin typeface="Tw Cen MT"/>
                <a:cs typeface="Arial"/>
              </a:rPr>
              <a:t>Alter, disable, enable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4AEA-37D9-231D-90CB-1E6F2918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20" y="946528"/>
            <a:ext cx="7879130" cy="55655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000" b="1"/>
              <a:t>ALTER TRIGGER Syntax: </a:t>
            </a:r>
            <a:r>
              <a:rPr lang="en-US" sz="2000"/>
              <a:t>Rename/ Dependent on DB extension</a:t>
            </a:r>
            <a:endParaRPr lang="en-US"/>
          </a:p>
          <a:p>
            <a:pPr marL="0" indent="0">
              <a:buNone/>
            </a:pPr>
            <a:r>
              <a:rPr lang="en-US" sz="2000"/>
              <a:t>  ALTER TRIGGER trigger_name ON tabel_name</a:t>
            </a:r>
          </a:p>
          <a:p>
            <a:pPr marL="0" indent="0">
              <a:buNone/>
            </a:pPr>
            <a:r>
              <a:rPr lang="en-US" sz="2000"/>
              <a:t>  RENAME TO new_trigger_name</a:t>
            </a:r>
          </a:p>
          <a:p>
            <a:pPr marL="0" indent="0">
              <a:buNone/>
            </a:pPr>
            <a:r>
              <a:rPr lang="en-US" sz="2000"/>
              <a:t> 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b="1">
                <a:latin typeface="TW Cen MT"/>
              </a:rPr>
              <a:t>2. </a:t>
            </a:r>
            <a:r>
              <a:rPr lang="en-US" sz="2000">
                <a:latin typeface="TW Cen MT"/>
              </a:rPr>
              <a:t>   </a:t>
            </a:r>
            <a:r>
              <a:rPr lang="en-US" sz="2000" b="1">
                <a:latin typeface="TW Cen MT"/>
              </a:rPr>
              <a:t>DISABLE TRIGGER Syntax: </a:t>
            </a:r>
            <a:r>
              <a:rPr lang="en-US" sz="2000">
                <a:latin typeface="TW Cen MT"/>
              </a:rPr>
              <a:t>Temporarily stop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TW Cen MT"/>
              </a:rPr>
              <a:t>  ALTER TABLE table_name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>
                <a:latin typeface="TW Cen MT"/>
              </a:rPr>
              <a:t>  DISABLE TRIGGER [trigger_name|ALL]</a:t>
            </a:r>
          </a:p>
          <a:p>
            <a:pPr marL="0" indent="0">
              <a:buNone/>
            </a:pPr>
            <a:endParaRPr lang="en-US" sz="2000" b="1">
              <a:latin typeface="TW Cen MT"/>
            </a:endParaRPr>
          </a:p>
          <a:p>
            <a:pPr marL="0" indent="0">
              <a:buNone/>
            </a:pPr>
            <a:r>
              <a:rPr lang="en-US" sz="2000" b="1">
                <a:latin typeface="TW Cen MT"/>
              </a:rPr>
              <a:t>3. </a:t>
            </a:r>
            <a:r>
              <a:rPr lang="en-US" sz="2000">
                <a:latin typeface="TW Cen MT"/>
              </a:rPr>
              <a:t>   </a:t>
            </a:r>
            <a:r>
              <a:rPr lang="en-US" sz="2000" b="1">
                <a:latin typeface="TW Cen MT"/>
              </a:rPr>
              <a:t>ENABLE TRIGGER Syntax: </a:t>
            </a:r>
            <a:r>
              <a:rPr lang="en-US" sz="2000">
                <a:latin typeface="TW Cen MT"/>
              </a:rPr>
              <a:t>Resume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TW Cen MT"/>
              </a:rPr>
              <a:t>  ALTER TABLE table_name</a:t>
            </a:r>
          </a:p>
          <a:p>
            <a:pPr marL="0" indent="0">
              <a:buNone/>
            </a:pPr>
            <a:r>
              <a:rPr lang="en-US" sz="2000">
                <a:latin typeface="TW Cen MT"/>
              </a:rPr>
              <a:t>  ENABLE TRIGGER [trigger_name | ALL]</a:t>
            </a:r>
          </a:p>
          <a:p>
            <a:pPr marL="0" indent="0">
              <a:buNone/>
            </a:pPr>
            <a:r>
              <a:rPr lang="en-US" sz="2000">
                <a:latin typeface="TW Cen MT"/>
              </a:rPr>
              <a:t>        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2000">
                <a:latin typeface="TW Cen MT"/>
              </a:rPr>
              <a:t>    </a:t>
            </a:r>
            <a:endParaRPr lang="en-US" sz="2000">
              <a:solidFill>
                <a:schemeClr val="bg1"/>
              </a:solidFill>
              <a:latin typeface="TW Cen MT"/>
            </a:endParaRPr>
          </a:p>
          <a:p>
            <a:pPr marL="0" indent="0">
              <a:buNone/>
            </a:pPr>
            <a:r>
              <a:rPr lang="en-US" sz="2000">
                <a:latin typeface="TW Cen MT"/>
              </a:rPr>
              <a:t>    </a:t>
            </a:r>
          </a:p>
          <a:p>
            <a:pPr marL="0" indent="0">
              <a:buNone/>
            </a:pPr>
            <a:r>
              <a:rPr lang="en-US" sz="2000"/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36499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0533-754B-4D2D-8CC0-AF7DE52E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40" y="172469"/>
            <a:ext cx="7429499" cy="147857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 </a:t>
            </a:r>
            <a:r>
              <a:rPr lang="en-US" b="1">
                <a:solidFill>
                  <a:schemeClr val="accent3"/>
                </a:solidFill>
              </a:rPr>
              <a:t> Advantages/UNIQUE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4161-5108-57BC-D7A0-18C6B344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79048"/>
            <a:ext cx="7429499" cy="3869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PostgreSQL supports triggers for the TRUNCATE event.</a:t>
            </a:r>
          </a:p>
          <a:p>
            <a:r>
              <a:rPr lang="en-US"/>
              <a:t>Statement-level triggers can be defined on views in PostgreSQL.</a:t>
            </a:r>
          </a:p>
          <a:p>
            <a:r>
              <a:rPr lang="en-US"/>
              <a:t>PostgreSQL needs a user-defined function to be set as the trigger action.</a:t>
            </a:r>
          </a:p>
          <a:p>
            <a:r>
              <a:rPr lang="en-US"/>
              <a:t>Flexible and Versatile.</a:t>
            </a:r>
          </a:p>
        </p:txBody>
      </p:sp>
    </p:spTree>
    <p:extLst>
      <p:ext uri="{BB962C8B-B14F-4D97-AF65-F5344CB8AC3E}">
        <p14:creationId xmlns:p14="http://schemas.microsoft.com/office/powerpoint/2010/main" val="17686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D1383-C2E0-68A7-41F0-262650C3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98E9-0DD1-51F8-08F0-621E8BE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40" y="172469"/>
            <a:ext cx="7429499" cy="1218375"/>
          </a:xfrm>
        </p:spPr>
        <p:txBody>
          <a:bodyPr/>
          <a:lstStyle/>
          <a:p>
            <a:r>
              <a:rPr lang="en-US"/>
              <a:t>  </a:t>
            </a:r>
            <a:r>
              <a:rPr lang="en-US" b="1"/>
              <a:t>  </a:t>
            </a:r>
            <a:r>
              <a:rPr lang="en-US" b="1">
                <a:solidFill>
                  <a:schemeClr val="accent3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6A61-CE80-E5BD-FB4C-04E313FC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99" y="1394561"/>
            <a:ext cx="8086181" cy="4520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Complex: </a:t>
            </a:r>
          </a:p>
          <a:p>
            <a:pPr marL="0" indent="0">
              <a:buNone/>
            </a:pPr>
            <a:r>
              <a:rPr lang="en-US"/>
              <a:t>  Be aware of the triggers and understand their logic to predict data changes accurately.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Performance Overhead: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  Excessive use of triggers can lead to performance issues.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597" y="401689"/>
            <a:ext cx="7838377" cy="1478570"/>
          </a:xfrm>
        </p:spPr>
        <p:txBody>
          <a:bodyPr/>
          <a:lstStyle/>
          <a:p>
            <a:r>
              <a:rPr b="1">
                <a:solidFill>
                  <a:schemeClr val="accent3"/>
                </a:solidFill>
              </a:rPr>
              <a:t>Best Practices for Using Triggers</a:t>
            </a:r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✅ Keep logic simple</a:t>
            </a:r>
            <a:endParaRPr lang="en-US"/>
          </a:p>
          <a:p>
            <a:r>
              <a:t>✅ Avoid excessive </a:t>
            </a:r>
            <a:r>
              <a:rPr lang="en-US"/>
              <a:t>triggers</a:t>
            </a:r>
            <a:endParaRPr/>
          </a:p>
          <a:p>
            <a:r>
              <a:t>✅ Ensure no conflict with constraints</a:t>
            </a:r>
          </a:p>
          <a:p>
            <a:r>
              <a:rPr lang="en-US">
                <a:ea typeface="+mn-lt"/>
                <a:cs typeface="+mn-lt"/>
              </a:rPr>
              <a:t>✅ Use statement-level triggers for bulk operations.</a:t>
            </a:r>
            <a:endParaRPr lang="en-US"/>
          </a:p>
          <a:p>
            <a:r>
              <a:t>✅ Document triggers</a:t>
            </a:r>
          </a:p>
          <a:p>
            <a:r>
              <a:t>✅ Optimize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96372"/>
            <a:ext cx="7429499" cy="1478570"/>
          </a:xfrm>
        </p:spPr>
        <p:txBody>
          <a:bodyPr/>
          <a:lstStyle/>
          <a:p>
            <a:r>
              <a:rPr lang="en-US"/>
              <a:t>     </a:t>
            </a:r>
            <a:r>
              <a:rPr lang="en-US" b="1">
                <a:solidFill>
                  <a:schemeClr val="accent3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16707"/>
            <a:ext cx="7429499" cy="4470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Triggers help automate actions, maintain integrity, and enhance security.</a:t>
            </a:r>
          </a:p>
          <a:p>
            <a:r>
              <a:rPr lang="en-US">
                <a:ea typeface="+mn-lt"/>
                <a:cs typeface="+mn-lt"/>
              </a:rPr>
              <a:t>To create a trigger on a table, the user must have the TRIGGER privilege on the table and EXECUTE privilege on the trigger function.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If you create multiple triggers on the same object for the same event, those triggers will be fired in alphabetical order by name.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6BBA-B39C-18F6-9026-5CC52F32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938" y="110517"/>
            <a:ext cx="2807939" cy="939595"/>
          </a:xfrm>
        </p:spPr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2F95-04B7-BFD1-B7BE-1ED2EE38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82" y="1053829"/>
            <a:ext cx="7429499" cy="51586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https://neon.tech/postgresql/postgresql-triggers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https://www.postgresql.org/docs/current/sql-createtrigger.html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https://www.geeksforgeeks.org/postgresql-trigger/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https://www.enterprisedb.com/postgres-tutorials/everything-you-need-know-about-postgresql-triggers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https://estuary.dev/blog/postgresql-triggers/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https://www.tutorialspoint.com/postgresql/postgresql_triggers.htm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          </a:t>
            </a:r>
            <a:r>
              <a:rPr lang="en-US" sz="280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2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1436-E8E8-D4E4-E939-2D8F4104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      </a:t>
            </a:r>
            <a:r>
              <a:rPr lang="en-US" b="1">
                <a:solidFill>
                  <a:schemeClr val="accent3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6EAC-C65E-5C90-1F36-B194AD9F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95487"/>
            <a:ext cx="7429499" cy="3935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Purpose of Triggers</a:t>
            </a:r>
          </a:p>
          <a:p>
            <a:r>
              <a:rPr lang="en-US"/>
              <a:t>Types of Triggers</a:t>
            </a:r>
          </a:p>
          <a:p>
            <a:r>
              <a:rPr lang="en-US"/>
              <a:t>How to create Triggers</a:t>
            </a:r>
          </a:p>
          <a:p>
            <a:r>
              <a:rPr lang="en-US"/>
              <a:t>Advantages and Disadvantages of Triggers</a:t>
            </a:r>
          </a:p>
          <a:p>
            <a:r>
              <a:rPr lang="en-US"/>
              <a:t>Conclusion &amp; Best Practices</a:t>
            </a:r>
          </a:p>
          <a:p>
            <a:r>
              <a:rPr lang="en-US"/>
              <a:t>Assignment demo in PostgreSQL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9EDE-4465-5A10-319F-8EC593BB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91425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     </a:t>
            </a:r>
            <a:r>
              <a:rPr lang="en-US" b="1">
                <a:solidFill>
                  <a:schemeClr val="accent3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0783-8141-27CA-45A8-E05A9DF7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33294"/>
            <a:ext cx="7429499" cy="4057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PostgreSQL triggers are specialized user-defined functions that are activated automatically when a specified event related to a table occurs.</a:t>
            </a:r>
          </a:p>
          <a:p>
            <a:endParaRPr lang="en-US" sz="2800"/>
          </a:p>
          <a:p>
            <a:r>
              <a:rPr lang="en-US" sz="2800">
                <a:latin typeface="TW Cen MT"/>
              </a:rPr>
              <a:t>Automating Database Actions for Efficient Data Management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452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 Purpose of </a:t>
            </a:r>
            <a:r>
              <a:rPr>
                <a:solidFill>
                  <a:schemeClr val="accent3"/>
                </a:solidFill>
              </a:rPr>
              <a:t>Triggers?</a:t>
            </a:r>
            <a:endParaRPr lang="en-US">
              <a:solidFill>
                <a:schemeClr val="accent3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1F1CE-4B4B-FC3E-BA93-157694808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74053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Logging changes in banking transactions</a:t>
            </a:r>
          </a:p>
          <a:p>
            <a:r>
              <a:t>✅ Automatically archiving old records</a:t>
            </a:r>
          </a:p>
          <a:p>
            <a:r>
              <a:t>✅ Enforcing security policies</a:t>
            </a:r>
          </a:p>
          <a:p>
            <a:r>
              <a:t>✅ Updating denormalized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40216"/>
            <a:ext cx="7429499" cy="761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            Types of Triggers </a:t>
            </a:r>
          </a:p>
        </p:txBody>
      </p:sp>
      <p:pic>
        <p:nvPicPr>
          <p:cNvPr id="4" name="Picture 3" descr="Triggers in SQL Tutorial | SQL Trigger Examples &amp; Advantages - DataFlair">
            <a:extLst>
              <a:ext uri="{FF2B5EF4-FFF2-40B4-BE49-F238E27FC236}">
                <a16:creationId xmlns:a16="http://schemas.microsoft.com/office/drawing/2014/main" id="{0B8D766F-8D1B-0842-3DF9-75210435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1" y="4087274"/>
            <a:ext cx="2909335" cy="24062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64" y="891954"/>
            <a:ext cx="8624421" cy="5616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🔹 </a:t>
            </a:r>
            <a:r>
              <a:rPr lang="en-US" b="1"/>
              <a:t>Before Triggers:</a:t>
            </a:r>
            <a:r>
              <a:rPr lang="en-US"/>
              <a:t> Execute before an operation.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        - Validate/Modify data before enter into DB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        - </a:t>
            </a:r>
            <a:r>
              <a:rPr lang="en-US">
                <a:ea typeface="+mn-lt"/>
                <a:cs typeface="+mn-lt"/>
              </a:rPr>
              <a:t>BEFORE trigger returns NULL, the operation may be  aborted or modified accordingly.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🔹 </a:t>
            </a:r>
            <a:r>
              <a:rPr lang="en-US" b="1"/>
              <a:t>After Triggers: </a:t>
            </a:r>
            <a:r>
              <a:rPr lang="en-US"/>
              <a:t>Execute after an operation.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       </a:t>
            </a:r>
            <a:r>
              <a:rPr lang="en-US">
                <a:ea typeface="+mn-lt"/>
                <a:cs typeface="+mn-lt"/>
              </a:rPr>
              <a:t>- logging, auditing, or enforcing additional constraints 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                                                    🔹  </a:t>
            </a:r>
            <a:r>
              <a:rPr lang="en-US" b="1"/>
              <a:t>Instead of Triggers:</a:t>
            </a:r>
            <a:r>
              <a:rPr lang="en-US"/>
              <a:t> Used for views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                                            </a:t>
            </a:r>
            <a:r>
              <a:rPr lang="en-US">
                <a:solidFill>
                  <a:schemeClr val="accent4"/>
                </a:solidFill>
              </a:rPr>
              <a:t>  </a:t>
            </a:r>
            <a:endParaRPr lang="en-US">
              <a:solidFill>
                <a:schemeClr val="accent4"/>
              </a:solidFill>
              <a:latin typeface="TW Cen M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6" y="117363"/>
            <a:ext cx="8354204" cy="910094"/>
          </a:xfrm>
        </p:spPr>
        <p:txBody>
          <a:bodyPr>
            <a:normAutofit/>
          </a:bodyPr>
          <a:lstStyle/>
          <a:p>
            <a:pPr algn="ctr"/>
            <a:r>
              <a:rPr lang="en-US" sz="3500" b="1">
                <a:solidFill>
                  <a:schemeClr val="accent3"/>
                </a:solidFill>
              </a:rPr>
              <a:t>How Triggers </a:t>
            </a:r>
            <a:r>
              <a:rPr lang="en-US" sz="3500" b="1" err="1">
                <a:solidFill>
                  <a:schemeClr val="accent3"/>
                </a:solidFill>
              </a:rPr>
              <a:t>worK</a:t>
            </a:r>
            <a:r>
              <a:rPr lang="en-US" sz="3500" b="1">
                <a:solidFill>
                  <a:schemeClr val="accent3"/>
                </a:solidFill>
              </a:rPr>
              <a:t>             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8" y="1263336"/>
            <a:ext cx="8302620" cy="50747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chemeClr val="accent3"/>
                </a:solidFill>
              </a:rPr>
              <a:t>Trigger Components:</a:t>
            </a:r>
            <a:endParaRPr lang="en-US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3200" b="1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b="1"/>
              <a:t>Event</a:t>
            </a:r>
            <a:r>
              <a:rPr lang="en-US"/>
              <a:t>:   INSERT, UPDATE, DELETE</a:t>
            </a:r>
          </a:p>
          <a:p>
            <a:pPr marL="0" indent="0">
              <a:buNone/>
            </a:pPr>
            <a:r>
              <a:rPr lang="en-US" b="1"/>
              <a:t>Timing</a:t>
            </a:r>
            <a:r>
              <a:rPr lang="en-US"/>
              <a:t>:   BEFORE, AFTER, INSTEAD OF</a:t>
            </a:r>
          </a:p>
          <a:p>
            <a:pPr marL="0" indent="0">
              <a:buNone/>
            </a:pPr>
            <a:r>
              <a:rPr lang="en-US" b="1"/>
              <a:t>Scope</a:t>
            </a:r>
            <a:r>
              <a:rPr lang="en-US"/>
              <a:t>:    FOR EACH ROW | FOR EACH STATEMENT</a:t>
            </a:r>
          </a:p>
          <a:p>
            <a:pPr marL="0" indent="0">
              <a:buNone/>
            </a:pPr>
            <a:r>
              <a:rPr lang="en-US" b="1"/>
              <a:t>Action</a:t>
            </a:r>
            <a:r>
              <a:rPr lang="en-US"/>
              <a:t>:    Function to execute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D45-C4DC-78F4-499E-5D86001D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28" y="339738"/>
            <a:ext cx="5595743" cy="1478570"/>
          </a:xfrm>
        </p:spPr>
        <p:txBody>
          <a:bodyPr/>
          <a:lstStyle/>
          <a:p>
            <a:r>
              <a:rPr lang="en-US" sz="2400" b="1">
                <a:solidFill>
                  <a:schemeClr val="accent3"/>
                </a:solidFill>
                <a:ea typeface="+mj-lt"/>
                <a:cs typeface="+mj-lt"/>
              </a:rPr>
              <a:t>Trigger TYPES may be used on </a:t>
            </a:r>
            <a:br>
              <a:rPr lang="en-US" sz="2400" b="1">
                <a:solidFill>
                  <a:schemeClr val="accent3"/>
                </a:solidFill>
                <a:ea typeface="+mj-lt"/>
                <a:cs typeface="+mj-lt"/>
              </a:rPr>
            </a:br>
            <a:r>
              <a:rPr lang="en-US" sz="2400" b="1">
                <a:solidFill>
                  <a:schemeClr val="accent3"/>
                </a:solidFill>
                <a:ea typeface="+mj-lt"/>
                <a:cs typeface="+mj-lt"/>
              </a:rPr>
              <a:t>tables, views, and foreign tables</a:t>
            </a:r>
            <a:endParaRPr lang="en-US" sz="2400" b="1">
              <a:solidFill>
                <a:schemeClr val="accent3"/>
              </a:solidFill>
            </a:endParaRPr>
          </a:p>
        </p:txBody>
      </p:sp>
      <p:pic>
        <p:nvPicPr>
          <p:cNvPr id="4" name="Content Placeholder 3" descr="A table with text on it&#10;&#10;AI-generated content may be incorrect.">
            <a:extLst>
              <a:ext uri="{FF2B5EF4-FFF2-40B4-BE49-F238E27FC236}">
                <a16:creationId xmlns:a16="http://schemas.microsoft.com/office/drawing/2014/main" id="{05457352-031D-5FAB-8EC5-A7E115EC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50" y="2252625"/>
            <a:ext cx="8294308" cy="3511247"/>
          </a:xfrm>
        </p:spPr>
      </p:pic>
    </p:spTree>
    <p:extLst>
      <p:ext uri="{BB962C8B-B14F-4D97-AF65-F5344CB8AC3E}">
        <p14:creationId xmlns:p14="http://schemas.microsoft.com/office/powerpoint/2010/main" val="386987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D8E1-10E9-E7BC-3996-87D0E299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accent3"/>
                </a:solidFill>
                <a:latin typeface="TW Cen MT"/>
              </a:rPr>
              <a:t>How to create Triggers in PostgreSQL:</a:t>
            </a:r>
            <a:br>
              <a:rPr lang="en-US" sz="2800" b="1">
                <a:latin typeface="TW Cen MT"/>
              </a:rPr>
            </a:br>
            <a:r>
              <a:rPr lang="en-US" sz="2800" b="1">
                <a:solidFill>
                  <a:schemeClr val="accent3"/>
                </a:solidFill>
                <a:latin typeface="TW Cen MT"/>
              </a:rPr>
              <a:t> </a:t>
            </a:r>
            <a:endParaRPr lang="en-US" sz="2800">
              <a:solidFill>
                <a:schemeClr val="accent3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1353-1114-CCBD-01D3-D49DF7C1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533057"/>
            <a:ext cx="7429499" cy="5077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W Cen MT"/>
              </a:rPr>
              <a:t>Step 1. Create Or Replace Trigger Function Syntax</a:t>
            </a:r>
          </a:p>
          <a:p>
            <a:pPr marL="0" indent="0">
              <a:buNone/>
            </a:pPr>
            <a:r>
              <a:rPr lang="en-US" sz="2000">
                <a:latin typeface="TW Cen MT"/>
              </a:rPr>
              <a:t>  </a:t>
            </a:r>
            <a:r>
              <a:rPr lang="en-US" b="1">
                <a:latin typeface="TW Cen MT"/>
              </a:rPr>
              <a:t>CREATE OR REPLACE FUNCTION </a:t>
            </a:r>
            <a:r>
              <a:rPr lang="en-US" b="1" err="1">
                <a:latin typeface="TW Cen MT"/>
              </a:rPr>
              <a:t>trigger_function</a:t>
            </a:r>
            <a:r>
              <a:rPr lang="en-US" b="1">
                <a:latin typeface="TW Cen MT"/>
              </a:rPr>
              <a:t>() 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    RETURNS TRIGGER 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  AS $$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  BEGIN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      -- trigger logic, this can include an insert trigger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  END;</a:t>
            </a:r>
          </a:p>
          <a:p>
            <a:pPr marL="0" indent="0">
              <a:buNone/>
            </a:pPr>
            <a:r>
              <a:rPr lang="en-US" b="1">
                <a:latin typeface="TW Cen MT"/>
              </a:rPr>
              <a:t>    $$ LANGUAGE PLPGSQL</a:t>
            </a:r>
          </a:p>
          <a:p>
            <a:pPr marL="0" indent="0">
              <a:buNone/>
            </a:pPr>
            <a:endParaRPr lang="en-US">
              <a:latin typeface="TW Cen MT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latin typeface="TW Cen MT"/>
            </a:endParaRPr>
          </a:p>
          <a:p>
            <a:pPr marL="0" indent="0">
              <a:buNone/>
            </a:pPr>
            <a:endParaRPr lang="en-US">
              <a:latin typeface="TW Cen MT"/>
            </a:endParaRPr>
          </a:p>
          <a:p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3505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  PostgreSQL Triggers</vt:lpstr>
      <vt:lpstr>      Agenda</vt:lpstr>
      <vt:lpstr>     Definition</vt:lpstr>
      <vt:lpstr> Purpose of Triggers?</vt:lpstr>
      <vt:lpstr>Real-World Use Cases</vt:lpstr>
      <vt:lpstr>            Types of Triggers </vt:lpstr>
      <vt:lpstr>How Triggers worK             </vt:lpstr>
      <vt:lpstr>Trigger TYPES may be used on  tables, views, and foreign tables</vt:lpstr>
      <vt:lpstr>How to create Triggers in PostgreSQL:  </vt:lpstr>
      <vt:lpstr>Step 2. Associate the Trigger With a Table  </vt:lpstr>
      <vt:lpstr>Dropping PostgreSQL Triggers  </vt:lpstr>
      <vt:lpstr>Example 1: Using BEFORE Triggers</vt:lpstr>
      <vt:lpstr>Example 2: INSTEAD OF Triggers (Views) </vt:lpstr>
      <vt:lpstr>Alter, disable, enable triggers</vt:lpstr>
      <vt:lpstr>  Advantages/UNIQUE FEATURES</vt:lpstr>
      <vt:lpstr>    Disadvantages</vt:lpstr>
      <vt:lpstr>Best Practices for Using Triggers</vt:lpstr>
      <vt:lpstr>     Conclusions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2025-03-19T20:58:44Z</dcterms:modified>
  <cp:category/>
</cp:coreProperties>
</file>