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60" r:id="rId11"/>
    <p:sldId id="261" r:id="rId1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1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b4e4dfc3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cb4e4dfc3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cb4e4dfc3_0_1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cb4e4dfc3_0_1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21910" y="22045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FF"/>
                </a:solidFill>
                <a:latin typeface="Algerian"/>
                <a:ea typeface="Algerian"/>
                <a:cs typeface="Algerian"/>
                <a:sym typeface="Algerian"/>
              </a:rPr>
              <a:t>Chat assistant</a:t>
            </a:r>
            <a:endParaRPr sz="4400" dirty="0">
              <a:solidFill>
                <a:srgbClr val="0000FF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8D24C-2502-468A-A346-99E56B69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2983300"/>
            <a:ext cx="2514600" cy="1600200"/>
          </a:xfrm>
          <a:prstGeom prst="rect">
            <a:avLst/>
          </a:prstGeom>
        </p:spPr>
      </p:pic>
      <p:sp>
        <p:nvSpPr>
          <p:cNvPr id="7" name="Google Shape;135;p13">
            <a:extLst>
              <a:ext uri="{FF2B5EF4-FFF2-40B4-BE49-F238E27FC236}">
                <a16:creationId xmlns:a16="http://schemas.microsoft.com/office/drawing/2014/main" id="{2A15732B-7219-413B-93F0-6BE1EA52FB4E}"/>
              </a:ext>
            </a:extLst>
          </p:cNvPr>
          <p:cNvSpPr txBox="1">
            <a:spLocks/>
          </p:cNvSpPr>
          <p:nvPr/>
        </p:nvSpPr>
        <p:spPr>
          <a:xfrm>
            <a:off x="3724040" y="712340"/>
            <a:ext cx="4236300" cy="12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4000" dirty="0">
                <a:solidFill>
                  <a:srgbClr val="FFFF00"/>
                </a:solidFill>
              </a:rPr>
              <a:t>M</a:t>
            </a:r>
            <a:r>
              <a:rPr lang="en-IN" sz="4000" dirty="0">
                <a:solidFill>
                  <a:srgbClr val="FFFF00"/>
                </a:solidFill>
              </a:rPr>
              <a:t>INI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73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CONCLUSION AND FUTURE </a:t>
            </a:r>
            <a:r>
              <a:rPr lang="en" dirty="0">
                <a:solidFill>
                  <a:srgbClr val="00FF00"/>
                </a:solidFill>
              </a:rPr>
              <a:t>SCOPE:</a:t>
            </a:r>
            <a:endParaRPr dirty="0">
              <a:solidFill>
                <a:srgbClr val="00FF00"/>
              </a:solidFill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202832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Chatbots are becoming more conversational to communicate effectively.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The future scope of chatbots could include many benefits for enterprises. 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Chatbots are fully functioning, semi-autonomous systems that can assist customer service experiences and response time.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The future of chatbots is that businesses will automate simple payments and allow users to pay directly over live chat or facebook messenger apps.</a:t>
            </a:r>
            <a:endParaRPr sz="1800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F6ACD824-C019-44ED-96AB-7292159165AE}"/>
              </a:ext>
            </a:extLst>
          </p:cNvPr>
          <p:cNvSpPr/>
          <p:nvPr/>
        </p:nvSpPr>
        <p:spPr>
          <a:xfrm>
            <a:off x="1099026" y="1307850"/>
            <a:ext cx="198474" cy="240133"/>
          </a:xfrm>
          <a:prstGeom prst="star5">
            <a:avLst>
              <a:gd name="adj" fmla="val 22962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4BA46991-FA57-4C30-9656-4F4A4F6AB417}"/>
              </a:ext>
            </a:extLst>
          </p:cNvPr>
          <p:cNvSpPr/>
          <p:nvPr/>
        </p:nvSpPr>
        <p:spPr>
          <a:xfrm>
            <a:off x="1093329" y="2152453"/>
            <a:ext cx="198474" cy="240133"/>
          </a:xfrm>
          <a:prstGeom prst="star5">
            <a:avLst>
              <a:gd name="adj" fmla="val 25832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FE71061-D80B-44BB-BEC8-B239F7B013E4}"/>
              </a:ext>
            </a:extLst>
          </p:cNvPr>
          <p:cNvSpPr/>
          <p:nvPr/>
        </p:nvSpPr>
        <p:spPr>
          <a:xfrm>
            <a:off x="1093329" y="2953142"/>
            <a:ext cx="198474" cy="240133"/>
          </a:xfrm>
          <a:prstGeom prst="star5">
            <a:avLst>
              <a:gd name="adj" fmla="val 22962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7EECF97-A27F-4152-B9EC-5FCF2B0ECA21}"/>
              </a:ext>
            </a:extLst>
          </p:cNvPr>
          <p:cNvSpPr/>
          <p:nvPr/>
        </p:nvSpPr>
        <p:spPr>
          <a:xfrm>
            <a:off x="1093329" y="3633764"/>
            <a:ext cx="198474" cy="240133"/>
          </a:xfrm>
          <a:prstGeom prst="star5">
            <a:avLst>
              <a:gd name="adj" fmla="val 22962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6BA0-6840-4CED-BB28-E7C08CE4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24177-FEE9-4638-AA9C-5A33C6FD2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2700" y="1307850"/>
            <a:ext cx="5570340" cy="370611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dirty="0"/>
              <a:t>Chatbot is a computer program which stimulates a conversation     between  a user and a computer.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 this project we are using </a:t>
            </a:r>
            <a:r>
              <a:rPr lang="en-US" dirty="0" err="1"/>
              <a:t>tkinter</a:t>
            </a:r>
            <a:r>
              <a:rPr lang="en-US" dirty="0"/>
              <a:t> module for GUI. We are using random module to generate random responses . We are using regular expressions module to match the messages.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Chatbots work by analyzing the user’s request and delivers the appropriate response.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Main importance of chatbot is it is integrated with various websites so that if customers have any queries they can first chat with chatbot like they are talking to a real person.</a:t>
            </a:r>
          </a:p>
          <a:p>
            <a:pPr marL="14605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08224-3106-4CDC-BF39-2F5BA717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4" y="2991308"/>
            <a:ext cx="2244866" cy="1537335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5B13CB75-5F95-4AA9-BBF8-2D75AF731836}"/>
              </a:ext>
            </a:extLst>
          </p:cNvPr>
          <p:cNvSpPr/>
          <p:nvPr/>
        </p:nvSpPr>
        <p:spPr>
          <a:xfrm>
            <a:off x="2370314" y="1430604"/>
            <a:ext cx="198474" cy="240133"/>
          </a:xfrm>
          <a:prstGeom prst="star5">
            <a:avLst>
              <a:gd name="adj" fmla="val 22962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5B13CB75-5F95-4AA9-BBF8-2D75AF731836}"/>
              </a:ext>
            </a:extLst>
          </p:cNvPr>
          <p:cNvSpPr/>
          <p:nvPr/>
        </p:nvSpPr>
        <p:spPr>
          <a:xfrm>
            <a:off x="2411889" y="2121088"/>
            <a:ext cx="198474" cy="240133"/>
          </a:xfrm>
          <a:prstGeom prst="star5">
            <a:avLst>
              <a:gd name="adj" fmla="val 22962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B13CB75-5F95-4AA9-BBF8-2D75AF731836}"/>
              </a:ext>
            </a:extLst>
          </p:cNvPr>
          <p:cNvSpPr/>
          <p:nvPr/>
        </p:nvSpPr>
        <p:spPr>
          <a:xfrm>
            <a:off x="2453463" y="2991308"/>
            <a:ext cx="198474" cy="240133"/>
          </a:xfrm>
          <a:prstGeom prst="star5">
            <a:avLst>
              <a:gd name="adj" fmla="val 22962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5B13CB75-5F95-4AA9-BBF8-2D75AF731836}"/>
              </a:ext>
            </a:extLst>
          </p:cNvPr>
          <p:cNvSpPr/>
          <p:nvPr/>
        </p:nvSpPr>
        <p:spPr>
          <a:xfrm>
            <a:off x="2521726" y="3669906"/>
            <a:ext cx="198474" cy="240133"/>
          </a:xfrm>
          <a:prstGeom prst="star5">
            <a:avLst>
              <a:gd name="adj" fmla="val 22962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00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1032-FCC4-46C0-9295-F270EF7E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270" y="111810"/>
            <a:ext cx="7038900" cy="558750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CASE DIAGRAM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36A91-BBD9-4D01-AA54-C98833AF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0720" y="952500"/>
            <a:ext cx="5334000" cy="39776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6D7C86-FE78-4B11-99AF-7F6ECA263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670560"/>
            <a:ext cx="533400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9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DAA6-E12B-43E3-86F3-5737076B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348030"/>
            <a:ext cx="7038900" cy="554770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dirty="0">
                <a:solidFill>
                  <a:srgbClr val="FFFF00"/>
                </a:solidFill>
              </a:rPr>
              <a:t>TO LOGIN OR REGISTER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8201A-DF14-4713-9DA2-49255F00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6510" y="1223010"/>
            <a:ext cx="3924300" cy="34861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5780D-06A6-476E-958A-5ED0DA3D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10" y="1223010"/>
            <a:ext cx="3924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BB591-10EC-4E90-BF87-0E41DB3EA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91210"/>
            <a:ext cx="3352800" cy="36957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5AAE4-1E25-4851-AD1A-CB4C940D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2635"/>
            <a:ext cx="3352800" cy="369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44007-CD7D-4C8D-B285-A38AFCAF1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545" y="1191210"/>
            <a:ext cx="3333750" cy="36385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AB423CF-B797-4903-BF1F-43A5079D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256590"/>
            <a:ext cx="7038900" cy="398730"/>
          </a:xfrm>
        </p:spPr>
        <p:txBody>
          <a:bodyPr>
            <a:noAutofit/>
          </a:bodyPr>
          <a:lstStyle/>
          <a:p>
            <a:r>
              <a:rPr lang="en-US" dirty="0"/>
              <a:t>                        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REGISTER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8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696D-3EA8-4AC0-8546-49667690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370890"/>
            <a:ext cx="7038900" cy="54351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</a:t>
            </a:r>
            <a:r>
              <a:rPr lang="en-US" dirty="0">
                <a:solidFill>
                  <a:srgbClr val="FFFF00"/>
                </a:solidFill>
              </a:rPr>
              <a:t>LOGIN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8E724-2995-49D4-AD6A-A1719B123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101675"/>
            <a:ext cx="3352800" cy="36480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0DEF4-6A34-4BC6-983C-9DE84051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01675"/>
            <a:ext cx="3352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6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D1E6-3843-4CBA-ADEE-14D2F59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131283"/>
            <a:ext cx="7038900" cy="41058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INFORMATION ABOUT COLLEGE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E2F2-ADA6-47D7-9ACB-4BAD7692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9" y="956733"/>
            <a:ext cx="7187937" cy="40216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A24DB-685B-4E2A-A43C-E6680FE8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9" y="736600"/>
            <a:ext cx="7187937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1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CA8B-D85F-42C0-B109-49155C9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500" y="215950"/>
            <a:ext cx="7038900" cy="62225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INFORMATION ABOUT FACULTY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AFCCE-7495-41E5-8E84-1F257EFF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134" y="1308165"/>
            <a:ext cx="6417733" cy="313253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B8992-9FF0-4EBD-A2FD-7CA7B261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4" y="838200"/>
            <a:ext cx="6747934" cy="3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5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E056-E608-43FF-B0E4-FC4A41F9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393750"/>
            <a:ext cx="6407167" cy="55451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        INFORMATION ABOUT LIBRARY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A86E-EE55-4A9B-9603-52E10D3C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8" y="940674"/>
            <a:ext cx="7091917" cy="399539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2C00-10F3-4997-BBFF-601DE2FB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0" y="940674"/>
            <a:ext cx="7091916" cy="39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0759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193</Words>
  <Application>Microsoft Office PowerPoint</Application>
  <PresentationFormat>On-screen Show (16:9)</PresentationFormat>
  <Paragraphs>22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Lato</vt:lpstr>
      <vt:lpstr>Montserrat</vt:lpstr>
      <vt:lpstr>Arial</vt:lpstr>
      <vt:lpstr>Algerian</vt:lpstr>
      <vt:lpstr>Focus</vt:lpstr>
      <vt:lpstr>Chat assistant</vt:lpstr>
      <vt:lpstr>                       ABSTRACT</vt:lpstr>
      <vt:lpstr>                   USE CASE DIAGRAM</vt:lpstr>
      <vt:lpstr>              TO LOGIN OR REGISTER</vt:lpstr>
      <vt:lpstr>                                 REGISTER</vt:lpstr>
      <vt:lpstr>                                   LOGIN</vt:lpstr>
      <vt:lpstr>        INFORMATION ABOUT COLLEGE</vt:lpstr>
      <vt:lpstr>INFORMATION ABOUT FACULTY </vt:lpstr>
      <vt:lpstr>        INFORMATION ABOUT LIBRARY</vt:lpstr>
      <vt:lpstr>CONCLUSION AND FUTURE SCOPE: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cp:lastModifiedBy>20-737-039_NARSINI SHRAVANI</cp:lastModifiedBy>
  <cp:revision>5</cp:revision>
  <dcterms:modified xsi:type="dcterms:W3CDTF">2022-01-22T15:37:04Z</dcterms:modified>
</cp:coreProperties>
</file>