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9B64B20-664C-4657-991E-4ECAEC4256F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6" d="100"/>
          <a:sy n="66" d="100"/>
        </p:scale>
        <p:origin x="4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5D23-34AC-5CB7-2A80-53DC830C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DC8F9-EB10-D0C3-91D8-F8D908659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6FCC-AE17-01F5-4521-60942EF3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F8AD-C99B-F178-BD37-622F24FE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D723-29E3-49FD-B08D-1AF0C22D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7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A528-174A-D589-C2DD-7BAF513B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1DCF-2334-B6EB-8498-545CF4DBF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64B0-D029-8553-B081-083D46C2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CB40-6D67-7CDD-4194-51D528B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EBAD-9CEC-DCDB-9A85-8B6D083E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86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65CDF-354C-582C-C749-2D13F3767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57100-B958-30D9-B156-E922E7F6B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AEE95-15F9-E2AD-DF44-1F0FA91B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61F01-E8A5-FC2A-E00B-1C345783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DE60B-2BBB-8358-C459-77C077EA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7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A597-3EE0-E59C-6763-A09726D1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ADAB-D403-7C58-450C-4258F25E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BD7E6-879D-D70A-4FAD-B1F92B8F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9B08A-D787-AF99-2B8D-6E62978F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1640C-044A-FEE7-82FC-8A1C3F79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2208-CAF2-3F22-2ADE-556ED468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1440A-13CC-EF0F-28C1-AFB4BBDF5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0A46-6C61-847D-7CF8-B97782F7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E2FA-EBE9-CFEA-4320-F4451A3B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B34BA-6266-B1BB-DB12-C35E6973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038B-98DE-7B2B-F46A-9EBEBE5D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B8A1-336B-52BE-8187-828250B65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92B91-8C72-5901-7723-02AA0A804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AE00-A62A-6588-1F9B-CF83C83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D23D0-4B71-319D-4F03-C2DF23E7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00DF8-07BD-5A8F-565C-E40E34F9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0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921C-B881-FD62-4BE5-1E4708C2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7628D-729B-FECB-1B02-8638EE4D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E1246-8DBF-0E6A-C72F-6F3BB4E51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D0DCF-6963-481B-6263-E46A01FF1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8DD25-5D8C-FD93-F17B-3D1A2BF4B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2F962-C2C1-9145-45DB-BB4347B5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AF09B-3F7D-4FE1-7117-1A2369B8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0022B-FB82-D747-13FE-BBB6B4D9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39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43C8-077C-7628-73FC-D338AFBD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2D090-A2D7-AD7D-76D3-D76E55A0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555FA-B5DB-9564-6505-05750BC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B989A-CD08-BBB1-D799-1D7F306F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2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34066-28C3-1E8C-79E5-55DE069B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373B9-67C3-85C0-26C8-353D85B5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4232D-7C31-901D-A3FC-6CEE65B5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4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7785-4DF1-FCE4-A297-F6BF4498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8FE1-3EE1-59F0-ADB5-3E7DD1F2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9497-0EC7-9433-7E24-7323E598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7A8F-F8E0-A6EF-00DE-EB06F6E2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D0286-0493-C01C-4F40-C2697856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8572F-A238-573C-BE04-DE3244BB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11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6019-1524-D8F6-E70B-AEB88E23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D19E7-8941-53C9-D369-5526BA3FC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0963F-BE2E-3363-4257-768A7865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0E008-AE13-4E50-A495-580643EC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F9F3B-BD96-BC90-C713-9E7C9552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5593-2681-E529-F1E5-F285B2D4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3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63FE0-D778-3A5F-7EAE-11E6DB99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A8678-8575-AB48-5AD2-73F2A028E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1E9DE-60E0-2DDE-CD20-7DA0B1B8A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72909-AFCB-4589-94D1-18331866D68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90EC-F9B3-C634-7024-273E9C9C0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BD27-23D8-AA3B-8E04-D87EF8E59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0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BB17A-2909-CA85-B4F0-2C030479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40" y="168966"/>
            <a:ext cx="4959626" cy="1262269"/>
          </a:xfrm>
        </p:spPr>
        <p:txBody>
          <a:bodyPr/>
          <a:lstStyle/>
          <a:p>
            <a:pPr algn="ctr"/>
            <a:r>
              <a:rPr lang="en-IN" b="1" dirty="0"/>
              <a:t>CV ASSIGNMENT 1 </a:t>
            </a:r>
            <a:br>
              <a:rPr lang="en-IN" dirty="0"/>
            </a:br>
            <a:r>
              <a:rPr lang="en-IN" dirty="0"/>
              <a:t>                </a:t>
            </a:r>
            <a:r>
              <a:rPr lang="en-IN" sz="2000" dirty="0"/>
              <a:t>Faculty : Dr Tilottama Goswami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BE75BF-8BF0-7432-1A02-A27083D7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696" y="2298975"/>
            <a:ext cx="11463131" cy="45590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Input and Output Images 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49839A-E82B-5E71-DFDC-BC7FFFFF0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1105" y="173935"/>
            <a:ext cx="4909930" cy="2653748"/>
          </a:xfrm>
        </p:spPr>
        <p:txBody>
          <a:bodyPr>
            <a:normAutofit/>
          </a:bodyPr>
          <a:lstStyle/>
          <a:p>
            <a:r>
              <a:rPr lang="en-IN" b="1" dirty="0"/>
              <a:t>Section</a:t>
            </a:r>
            <a:r>
              <a:rPr lang="en-IN" dirty="0"/>
              <a:t> : A</a:t>
            </a:r>
          </a:p>
          <a:p>
            <a:r>
              <a:rPr lang="en-IN" b="1" dirty="0"/>
              <a:t>Group Number </a:t>
            </a:r>
            <a:r>
              <a:rPr lang="en-IN" dirty="0"/>
              <a:t>: 2</a:t>
            </a:r>
          </a:p>
          <a:p>
            <a:r>
              <a:rPr lang="en-IN" b="1" dirty="0"/>
              <a:t>Roll Numbers </a:t>
            </a:r>
            <a:r>
              <a:rPr lang="en-IN" dirty="0"/>
              <a:t>: 1602-20-737-024, 039</a:t>
            </a:r>
          </a:p>
          <a:p>
            <a:r>
              <a:rPr lang="en-IN" b="1" dirty="0"/>
              <a:t>Names</a:t>
            </a:r>
            <a:r>
              <a:rPr lang="en-IN" dirty="0"/>
              <a:t> : Md Asaduddin, </a:t>
            </a:r>
            <a:r>
              <a:rPr lang="en-IN" dirty="0" err="1"/>
              <a:t>Narsini</a:t>
            </a:r>
            <a:r>
              <a:rPr lang="en-IN" dirty="0"/>
              <a:t> Shravani</a:t>
            </a:r>
          </a:p>
          <a:p>
            <a:r>
              <a:rPr lang="en-IN" b="1" dirty="0"/>
              <a:t>Image Processing Task </a:t>
            </a:r>
            <a:r>
              <a:rPr lang="en-IN" dirty="0"/>
              <a:t>: Edge Detection</a:t>
            </a:r>
          </a:p>
          <a:p>
            <a:r>
              <a:rPr lang="en-IN" b="1" dirty="0"/>
              <a:t>Algorithms Used </a:t>
            </a:r>
            <a:r>
              <a:rPr lang="en-IN" dirty="0"/>
              <a:t>: Sobel, Laplacian of Gaussian</a:t>
            </a:r>
          </a:p>
          <a:p>
            <a:r>
              <a:rPr lang="en-IN" b="1" dirty="0" err="1"/>
              <a:t>Github</a:t>
            </a:r>
            <a:r>
              <a:rPr lang="en-IN" b="1" dirty="0"/>
              <a:t> Link: </a:t>
            </a:r>
            <a:r>
              <a:rPr lang="en-IN" dirty="0"/>
              <a:t>https://github.com/ShravaniNarsini/CV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AAFDB09-3643-8CCE-6324-226AF59AB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05063"/>
              </p:ext>
            </p:extLst>
          </p:nvPr>
        </p:nvGraphicFramePr>
        <p:xfrm>
          <a:off x="1391479" y="351872"/>
          <a:ext cx="4263887" cy="1431235"/>
        </p:xfrm>
        <a:graphic>
          <a:graphicData uri="http://schemas.openxmlformats.org/drawingml/2006/table">
            <a:tbl>
              <a:tblPr/>
              <a:tblGrid>
                <a:gridCol w="4263887">
                  <a:extLst>
                    <a:ext uri="{9D8B030D-6E8A-4147-A177-3AD203B41FA5}">
                      <a16:colId xmlns:a16="http://schemas.microsoft.com/office/drawing/2014/main" val="2803002137"/>
                    </a:ext>
                  </a:extLst>
                </a:gridCol>
              </a:tblGrid>
              <a:tr h="14312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37077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6821A1F-C822-E526-0D1C-4A7C14F6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54" y="2956890"/>
            <a:ext cx="5404212" cy="3071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99C9BE-FDCC-4422-CD01-1243441B1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403" y="2956889"/>
            <a:ext cx="5494915" cy="32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6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873</TotalTime>
  <Words>61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CV ASSIGNMENT 1                  Faculty : Dr Tilottama Goswami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ASSIGNMENT 1                  Faculty : Dr Tilottama Goswami</dc:title>
  <dc:creator>20-737-041_TALVEDA SHREYA REDDY</dc:creator>
  <cp:lastModifiedBy>20-737-039_NARSINI SHRAVANI</cp:lastModifiedBy>
  <cp:revision>3</cp:revision>
  <dcterms:created xsi:type="dcterms:W3CDTF">2024-01-25T13:42:58Z</dcterms:created>
  <dcterms:modified xsi:type="dcterms:W3CDTF">2024-01-27T05:42:05Z</dcterms:modified>
</cp:coreProperties>
</file>