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62" r:id="rId3"/>
    <p:sldId id="257" r:id="rId4"/>
    <p:sldId id="258" r:id="rId5"/>
    <p:sldId id="259" r:id="rId6"/>
    <p:sldId id="260" r:id="rId7"/>
    <p:sldId id="261" r:id="rId8"/>
    <p:sldId id="263" r:id="rId9"/>
    <p:sldId id="264" r:id="rId10"/>
    <p:sldId id="265" r:id="rId11"/>
    <p:sldId id="266" r:id="rId12"/>
    <p:sldId id="269" r:id="rId13"/>
    <p:sldId id="267" r:id="rId14"/>
    <p:sldId id="270" r:id="rId15"/>
    <p:sldId id="268" r:id="rId16"/>
    <p:sldId id="271" r:id="rId17"/>
    <p:sldId id="280" r:id="rId18"/>
    <p:sldId id="282" r:id="rId19"/>
    <p:sldId id="281" r:id="rId20"/>
    <p:sldId id="272" r:id="rId21"/>
    <p:sldId id="273" r:id="rId22"/>
    <p:sldId id="274" r:id="rId23"/>
    <p:sldId id="275" r:id="rId24"/>
    <p:sldId id="276" r:id="rId25"/>
    <p:sldId id="277" r:id="rId26"/>
    <p:sldId id="278" r:id="rId27"/>
    <p:sldId id="27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C4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d910499e04158852" providerId="LiveId" clId="{F61E4220-AAEC-4D30-AB3B-2DE9CAAD1548}"/>
    <pc:docChg chg="undo custSel addSld modSld sldOrd">
      <pc:chgData name="" userId="d910499e04158852" providerId="LiveId" clId="{F61E4220-AAEC-4D30-AB3B-2DE9CAAD1548}" dt="2022-04-28T10:35:27.030" v="4920" actId="1076"/>
      <pc:docMkLst>
        <pc:docMk/>
      </pc:docMkLst>
      <pc:sldChg chg="modSp">
        <pc:chgData name="" userId="d910499e04158852" providerId="LiveId" clId="{F61E4220-AAEC-4D30-AB3B-2DE9CAAD1548}" dt="2022-04-28T05:35:19.832" v="3917" actId="20577"/>
        <pc:sldMkLst>
          <pc:docMk/>
          <pc:sldMk cId="474759145" sldId="257"/>
        </pc:sldMkLst>
        <pc:spChg chg="mod">
          <ac:chgData name="" userId="d910499e04158852" providerId="LiveId" clId="{F61E4220-AAEC-4D30-AB3B-2DE9CAAD1548}" dt="2022-04-27T16:46:10.219" v="222" actId="1076"/>
          <ac:spMkLst>
            <pc:docMk/>
            <pc:sldMk cId="474759145" sldId="257"/>
            <ac:spMk id="2" creationId="{2312113C-1E09-49BB-8818-4AEB2CD76834}"/>
          </ac:spMkLst>
        </pc:spChg>
        <pc:spChg chg="mod">
          <ac:chgData name="" userId="d910499e04158852" providerId="LiveId" clId="{F61E4220-AAEC-4D30-AB3B-2DE9CAAD1548}" dt="2022-04-28T05:35:19.832" v="3917" actId="20577"/>
          <ac:spMkLst>
            <pc:docMk/>
            <pc:sldMk cId="474759145" sldId="257"/>
            <ac:spMk id="4" creationId="{40B8ECE3-A43C-4D96-8270-721A83C52F69}"/>
          </ac:spMkLst>
        </pc:spChg>
        <pc:picChg chg="mod">
          <ac:chgData name="" userId="d910499e04158852" providerId="LiveId" clId="{F61E4220-AAEC-4D30-AB3B-2DE9CAAD1548}" dt="2022-04-27T16:46:20.665" v="224" actId="1076"/>
          <ac:picMkLst>
            <pc:docMk/>
            <pc:sldMk cId="474759145" sldId="257"/>
            <ac:picMk id="6" creationId="{388B6EC0-F8F9-4587-A25D-A51DC7AFB248}"/>
          </ac:picMkLst>
        </pc:picChg>
      </pc:sldChg>
      <pc:sldChg chg="modSp">
        <pc:chgData name="" userId="d910499e04158852" providerId="LiveId" clId="{F61E4220-AAEC-4D30-AB3B-2DE9CAAD1548}" dt="2022-04-28T02:22:30.798" v="3366" actId="404"/>
        <pc:sldMkLst>
          <pc:docMk/>
          <pc:sldMk cId="941742073" sldId="258"/>
        </pc:sldMkLst>
        <pc:spChg chg="mod">
          <ac:chgData name="" userId="d910499e04158852" providerId="LiveId" clId="{F61E4220-AAEC-4D30-AB3B-2DE9CAAD1548}" dt="2022-04-28T02:22:30.798" v="3366" actId="404"/>
          <ac:spMkLst>
            <pc:docMk/>
            <pc:sldMk cId="941742073" sldId="258"/>
            <ac:spMk id="2" creationId="{B522AA31-784D-4E56-9FF8-53EC3E759989}"/>
          </ac:spMkLst>
        </pc:spChg>
        <pc:spChg chg="mod">
          <ac:chgData name="" userId="d910499e04158852" providerId="LiveId" clId="{F61E4220-AAEC-4D30-AB3B-2DE9CAAD1548}" dt="2022-04-27T21:36:39.212" v="736" actId="20577"/>
          <ac:spMkLst>
            <pc:docMk/>
            <pc:sldMk cId="941742073" sldId="258"/>
            <ac:spMk id="3" creationId="{2C126E91-1B6E-412F-9ED7-8C0B1E4E6D1C}"/>
          </ac:spMkLst>
        </pc:spChg>
        <pc:spChg chg="mod">
          <ac:chgData name="" userId="d910499e04158852" providerId="LiveId" clId="{F61E4220-AAEC-4D30-AB3B-2DE9CAAD1548}" dt="2022-04-27T21:37:02.053" v="749" actId="20577"/>
          <ac:spMkLst>
            <pc:docMk/>
            <pc:sldMk cId="941742073" sldId="258"/>
            <ac:spMk id="9" creationId="{41751090-4BD5-4927-B3D0-16B72A8706A7}"/>
          </ac:spMkLst>
        </pc:spChg>
        <pc:spChg chg="mod">
          <ac:chgData name="" userId="d910499e04158852" providerId="LiveId" clId="{F61E4220-AAEC-4D30-AB3B-2DE9CAAD1548}" dt="2022-04-27T21:37:15.269" v="751" actId="20577"/>
          <ac:spMkLst>
            <pc:docMk/>
            <pc:sldMk cId="941742073" sldId="258"/>
            <ac:spMk id="10" creationId="{119B3538-42D9-4F33-97E6-E800A3B1B821}"/>
          </ac:spMkLst>
        </pc:spChg>
      </pc:sldChg>
      <pc:sldChg chg="addSp delSp modSp">
        <pc:chgData name="" userId="d910499e04158852" providerId="LiveId" clId="{F61E4220-AAEC-4D30-AB3B-2DE9CAAD1548}" dt="2022-04-27T17:14:25.417" v="287" actId="14100"/>
        <pc:sldMkLst>
          <pc:docMk/>
          <pc:sldMk cId="834767021" sldId="259"/>
        </pc:sldMkLst>
        <pc:spChg chg="del">
          <ac:chgData name="" userId="d910499e04158852" providerId="LiveId" clId="{F61E4220-AAEC-4D30-AB3B-2DE9CAAD1548}" dt="2022-04-27T17:07:36.639" v="250" actId="478"/>
          <ac:spMkLst>
            <pc:docMk/>
            <pc:sldMk cId="834767021" sldId="259"/>
            <ac:spMk id="2" creationId="{48FA9A93-C03C-407E-9E34-2DDB0C79BD7D}"/>
          </ac:spMkLst>
        </pc:spChg>
        <pc:spChg chg="del mod">
          <ac:chgData name="" userId="d910499e04158852" providerId="LiveId" clId="{F61E4220-AAEC-4D30-AB3B-2DE9CAAD1548}" dt="2022-04-27T17:06:59.472" v="245"/>
          <ac:spMkLst>
            <pc:docMk/>
            <pc:sldMk cId="834767021" sldId="259"/>
            <ac:spMk id="3" creationId="{1231AF97-8148-4E97-BF5A-6D721666C861}"/>
          </ac:spMkLst>
        </pc:spChg>
        <pc:picChg chg="add mod">
          <ac:chgData name="" userId="d910499e04158852" providerId="LiveId" clId="{F61E4220-AAEC-4D30-AB3B-2DE9CAAD1548}" dt="2022-04-27T17:14:25.417" v="287" actId="14100"/>
          <ac:picMkLst>
            <pc:docMk/>
            <pc:sldMk cId="834767021" sldId="259"/>
            <ac:picMk id="5" creationId="{2A597B7F-C7AE-4D73-A77B-77270D7A98CB}"/>
          </ac:picMkLst>
        </pc:picChg>
        <pc:picChg chg="add mod">
          <ac:chgData name="" userId="d910499e04158852" providerId="LiveId" clId="{F61E4220-AAEC-4D30-AB3B-2DE9CAAD1548}" dt="2022-04-27T17:12:25.596" v="285" actId="1076"/>
          <ac:picMkLst>
            <pc:docMk/>
            <pc:sldMk cId="834767021" sldId="259"/>
            <ac:picMk id="7" creationId="{10D74409-4EC6-48E3-BEB8-F3F938E0231C}"/>
          </ac:picMkLst>
        </pc:picChg>
      </pc:sldChg>
      <pc:sldChg chg="addSp delSp modSp">
        <pc:chgData name="" userId="d910499e04158852" providerId="LiveId" clId="{F61E4220-AAEC-4D30-AB3B-2DE9CAAD1548}" dt="2022-04-27T17:20:49.702" v="304" actId="14100"/>
        <pc:sldMkLst>
          <pc:docMk/>
          <pc:sldMk cId="468343260" sldId="260"/>
        </pc:sldMkLst>
        <pc:spChg chg="del">
          <ac:chgData name="" userId="d910499e04158852" providerId="LiveId" clId="{F61E4220-AAEC-4D30-AB3B-2DE9CAAD1548}" dt="2022-04-27T17:19:34.948" v="288" actId="478"/>
          <ac:spMkLst>
            <pc:docMk/>
            <pc:sldMk cId="468343260" sldId="260"/>
            <ac:spMk id="2" creationId="{8A168EC3-26FC-461F-9D09-147E9B37B67D}"/>
          </ac:spMkLst>
        </pc:spChg>
        <pc:spChg chg="del">
          <ac:chgData name="" userId="d910499e04158852" providerId="LiveId" clId="{F61E4220-AAEC-4D30-AB3B-2DE9CAAD1548}" dt="2022-04-27T17:19:36.845" v="289" actId="478"/>
          <ac:spMkLst>
            <pc:docMk/>
            <pc:sldMk cId="468343260" sldId="260"/>
            <ac:spMk id="3" creationId="{110CB7F1-9444-4ABB-9114-685E370D9A58}"/>
          </ac:spMkLst>
        </pc:spChg>
        <pc:picChg chg="add mod">
          <ac:chgData name="" userId="d910499e04158852" providerId="LiveId" clId="{F61E4220-AAEC-4D30-AB3B-2DE9CAAD1548}" dt="2022-04-27T17:20:39.061" v="302" actId="14100"/>
          <ac:picMkLst>
            <pc:docMk/>
            <pc:sldMk cId="468343260" sldId="260"/>
            <ac:picMk id="4" creationId="{07B061CD-6FBF-4C15-998D-F729C83A6D05}"/>
          </ac:picMkLst>
        </pc:picChg>
        <pc:picChg chg="add mod">
          <ac:chgData name="" userId="d910499e04158852" providerId="LiveId" clId="{F61E4220-AAEC-4D30-AB3B-2DE9CAAD1548}" dt="2022-04-27T17:20:49.702" v="304" actId="14100"/>
          <ac:picMkLst>
            <pc:docMk/>
            <pc:sldMk cId="468343260" sldId="260"/>
            <ac:picMk id="5" creationId="{782AE3E4-ECE7-45EF-9439-C93B743386EC}"/>
          </ac:picMkLst>
        </pc:picChg>
      </pc:sldChg>
      <pc:sldChg chg="addSp delSp modSp">
        <pc:chgData name="" userId="d910499e04158852" providerId="LiveId" clId="{F61E4220-AAEC-4D30-AB3B-2DE9CAAD1548}" dt="2022-04-27T21:06:02.155" v="514" actId="14100"/>
        <pc:sldMkLst>
          <pc:docMk/>
          <pc:sldMk cId="1496980996" sldId="261"/>
        </pc:sldMkLst>
        <pc:spChg chg="mod">
          <ac:chgData name="" userId="d910499e04158852" providerId="LiveId" clId="{F61E4220-AAEC-4D30-AB3B-2DE9CAAD1548}" dt="2022-04-27T20:55:23.309" v="348" actId="1076"/>
          <ac:spMkLst>
            <pc:docMk/>
            <pc:sldMk cId="1496980996" sldId="261"/>
            <ac:spMk id="2" creationId="{32203837-37A8-4546-A83E-B686DAEDEE6E}"/>
          </ac:spMkLst>
        </pc:spChg>
        <pc:spChg chg="del">
          <ac:chgData name="" userId="d910499e04158852" providerId="LiveId" clId="{F61E4220-AAEC-4D30-AB3B-2DE9CAAD1548}" dt="2022-04-27T20:54:35.319" v="340"/>
          <ac:spMkLst>
            <pc:docMk/>
            <pc:sldMk cId="1496980996" sldId="261"/>
            <ac:spMk id="3" creationId="{FE0F39E9-85C1-446F-A802-784080F44CE1}"/>
          </ac:spMkLst>
        </pc:spChg>
        <pc:spChg chg="add mod">
          <ac:chgData name="" userId="d910499e04158852" providerId="LiveId" clId="{F61E4220-AAEC-4D30-AB3B-2DE9CAAD1548}" dt="2022-04-27T21:03:56.011" v="503" actId="20577"/>
          <ac:spMkLst>
            <pc:docMk/>
            <pc:sldMk cId="1496980996" sldId="261"/>
            <ac:spMk id="6" creationId="{EFCB9A0B-1DF5-408D-8CE6-4A9A60B79262}"/>
          </ac:spMkLst>
        </pc:spChg>
        <pc:picChg chg="add mod modCrop">
          <ac:chgData name="" userId="d910499e04158852" providerId="LiveId" clId="{F61E4220-AAEC-4D30-AB3B-2DE9CAAD1548}" dt="2022-04-27T20:55:34.450" v="351" actId="1076"/>
          <ac:picMkLst>
            <pc:docMk/>
            <pc:sldMk cId="1496980996" sldId="261"/>
            <ac:picMk id="5" creationId="{F9DC0851-8BE0-4640-9B24-B5B542DA6A96}"/>
          </ac:picMkLst>
        </pc:picChg>
        <pc:picChg chg="add del mod">
          <ac:chgData name="" userId="d910499e04158852" providerId="LiveId" clId="{F61E4220-AAEC-4D30-AB3B-2DE9CAAD1548}" dt="2022-04-27T21:05:10.635" v="508" actId="478"/>
          <ac:picMkLst>
            <pc:docMk/>
            <pc:sldMk cId="1496980996" sldId="261"/>
            <ac:picMk id="7" creationId="{8C410CE7-4517-4706-8A9B-955133F12F29}"/>
          </ac:picMkLst>
        </pc:picChg>
        <pc:picChg chg="add mod">
          <ac:chgData name="" userId="d910499e04158852" providerId="LiveId" clId="{F61E4220-AAEC-4D30-AB3B-2DE9CAAD1548}" dt="2022-04-27T21:06:02.155" v="514" actId="14100"/>
          <ac:picMkLst>
            <pc:docMk/>
            <pc:sldMk cId="1496980996" sldId="261"/>
            <ac:picMk id="8" creationId="{0CE45549-AE2D-4295-9B12-0B18BA77DC2F}"/>
          </ac:picMkLst>
        </pc:picChg>
      </pc:sldChg>
      <pc:sldChg chg="addSp delSp modSp">
        <pc:chgData name="" userId="d910499e04158852" providerId="LiveId" clId="{F61E4220-AAEC-4D30-AB3B-2DE9CAAD1548}" dt="2022-04-28T10:35:27.030" v="4920" actId="1076"/>
        <pc:sldMkLst>
          <pc:docMk/>
          <pc:sldMk cId="1898815269" sldId="262"/>
        </pc:sldMkLst>
        <pc:spChg chg="mod">
          <ac:chgData name="" userId="d910499e04158852" providerId="LiveId" clId="{F61E4220-AAEC-4D30-AB3B-2DE9CAAD1548}" dt="2022-04-28T10:23:10.854" v="4830" actId="1076"/>
          <ac:spMkLst>
            <pc:docMk/>
            <pc:sldMk cId="1898815269" sldId="262"/>
            <ac:spMk id="5" creationId="{58A36817-9A12-471C-8B36-E47AACCF55FF}"/>
          </ac:spMkLst>
        </pc:spChg>
        <pc:spChg chg="mod">
          <ac:chgData name="" userId="d910499e04158852" providerId="LiveId" clId="{F61E4220-AAEC-4D30-AB3B-2DE9CAAD1548}" dt="2022-04-28T10:35:17.636" v="4917" actId="1076"/>
          <ac:spMkLst>
            <pc:docMk/>
            <pc:sldMk cId="1898815269" sldId="262"/>
            <ac:spMk id="6" creationId="{0D4C1D8C-FA07-4F18-B1F9-AC57B6B32F9A}"/>
          </ac:spMkLst>
        </pc:spChg>
        <pc:spChg chg="add mod">
          <ac:chgData name="" userId="d910499e04158852" providerId="LiveId" clId="{F61E4220-AAEC-4D30-AB3B-2DE9CAAD1548}" dt="2022-04-28T10:35:24.700" v="4919" actId="1076"/>
          <ac:spMkLst>
            <pc:docMk/>
            <pc:sldMk cId="1898815269" sldId="262"/>
            <ac:spMk id="10" creationId="{F762EBF1-0483-4968-AF70-1DAF8D12B7B5}"/>
          </ac:spMkLst>
        </pc:spChg>
        <pc:picChg chg="del mod">
          <ac:chgData name="" userId="d910499e04158852" providerId="LiveId" clId="{F61E4220-AAEC-4D30-AB3B-2DE9CAAD1548}" dt="2022-04-28T10:31:16.872" v="4881" actId="478"/>
          <ac:picMkLst>
            <pc:docMk/>
            <pc:sldMk cId="1898815269" sldId="262"/>
            <ac:picMk id="7" creationId="{FCF9076E-796C-45EE-9FCD-41EAE7317A8D}"/>
          </ac:picMkLst>
        </pc:picChg>
        <pc:picChg chg="add del mod">
          <ac:chgData name="" userId="d910499e04158852" providerId="LiveId" clId="{F61E4220-AAEC-4D30-AB3B-2DE9CAAD1548}" dt="2022-04-28T10:30:42.637" v="4867" actId="478"/>
          <ac:picMkLst>
            <pc:docMk/>
            <pc:sldMk cId="1898815269" sldId="262"/>
            <ac:picMk id="9" creationId="{E561A7D2-9A07-426C-BC59-5ED5F77188AE}"/>
          </ac:picMkLst>
        </pc:picChg>
        <pc:picChg chg="add mod">
          <ac:chgData name="" userId="d910499e04158852" providerId="LiveId" clId="{F61E4220-AAEC-4D30-AB3B-2DE9CAAD1548}" dt="2022-04-28T10:35:27.030" v="4920" actId="1076"/>
          <ac:picMkLst>
            <pc:docMk/>
            <pc:sldMk cId="1898815269" sldId="262"/>
            <ac:picMk id="12" creationId="{A1565641-171E-4DA0-9922-29E5AED0BC28}"/>
          </ac:picMkLst>
        </pc:picChg>
      </pc:sldChg>
      <pc:sldChg chg="addSp delSp modSp add">
        <pc:chgData name="" userId="d910499e04158852" providerId="LiveId" clId="{F61E4220-AAEC-4D30-AB3B-2DE9CAAD1548}" dt="2022-04-27T21:34:20.873" v="718" actId="14100"/>
        <pc:sldMkLst>
          <pc:docMk/>
          <pc:sldMk cId="1846439489" sldId="263"/>
        </pc:sldMkLst>
        <pc:spChg chg="del">
          <ac:chgData name="" userId="d910499e04158852" providerId="LiveId" clId="{F61E4220-AAEC-4D30-AB3B-2DE9CAAD1548}" dt="2022-04-27T21:11:20.001" v="516" actId="478"/>
          <ac:spMkLst>
            <pc:docMk/>
            <pc:sldMk cId="1846439489" sldId="263"/>
            <ac:spMk id="2" creationId="{D99F72FF-24F0-42F6-80D1-72672244830C}"/>
          </ac:spMkLst>
        </pc:spChg>
        <pc:spChg chg="add mod">
          <ac:chgData name="" userId="d910499e04158852" providerId="LiveId" clId="{F61E4220-AAEC-4D30-AB3B-2DE9CAAD1548}" dt="2022-04-27T21:20:50.567" v="556" actId="20577"/>
          <ac:spMkLst>
            <pc:docMk/>
            <pc:sldMk cId="1846439489" sldId="263"/>
            <ac:spMk id="3" creationId="{DE5CFA8E-DD3C-4F89-AAB4-DA0EA3DEAF0D}"/>
          </ac:spMkLst>
        </pc:spChg>
        <pc:picChg chg="add mod">
          <ac:chgData name="" userId="d910499e04158852" providerId="LiveId" clId="{F61E4220-AAEC-4D30-AB3B-2DE9CAAD1548}" dt="2022-04-27T21:34:16.837" v="717" actId="14100"/>
          <ac:picMkLst>
            <pc:docMk/>
            <pc:sldMk cId="1846439489" sldId="263"/>
            <ac:picMk id="4" creationId="{877C9AEC-A42B-49F3-8E35-E6450BFD658E}"/>
          </ac:picMkLst>
        </pc:picChg>
        <pc:picChg chg="add mod">
          <ac:chgData name="" userId="d910499e04158852" providerId="LiveId" clId="{F61E4220-AAEC-4D30-AB3B-2DE9CAAD1548}" dt="2022-04-27T21:34:20.873" v="718" actId="14100"/>
          <ac:picMkLst>
            <pc:docMk/>
            <pc:sldMk cId="1846439489" sldId="263"/>
            <ac:picMk id="5" creationId="{0B662AB3-D258-4536-A3B7-301921FD8784}"/>
          </ac:picMkLst>
        </pc:picChg>
      </pc:sldChg>
      <pc:sldChg chg="addSp delSp modSp add">
        <pc:chgData name="" userId="d910499e04158852" providerId="LiveId" clId="{F61E4220-AAEC-4D30-AB3B-2DE9CAAD1548}" dt="2022-04-27T21:36:11.086" v="730" actId="1076"/>
        <pc:sldMkLst>
          <pc:docMk/>
          <pc:sldMk cId="1716425460" sldId="264"/>
        </pc:sldMkLst>
        <pc:spChg chg="del mod">
          <ac:chgData name="" userId="d910499e04158852" providerId="LiveId" clId="{F61E4220-AAEC-4D30-AB3B-2DE9CAAD1548}" dt="2022-04-27T21:23:08.993" v="579" actId="478"/>
          <ac:spMkLst>
            <pc:docMk/>
            <pc:sldMk cId="1716425460" sldId="264"/>
            <ac:spMk id="2" creationId="{EAAF37C4-DCFF-4F30-92F6-38A648F92D3F}"/>
          </ac:spMkLst>
        </pc:spChg>
        <pc:spChg chg="del">
          <ac:chgData name="" userId="d910499e04158852" providerId="LiveId" clId="{F61E4220-AAEC-4D30-AB3B-2DE9CAAD1548}" dt="2022-04-27T21:24:14.095" v="619" actId="478"/>
          <ac:spMkLst>
            <pc:docMk/>
            <pc:sldMk cId="1716425460" sldId="264"/>
            <ac:spMk id="3" creationId="{9B90395A-F5CA-4ED2-81FF-BA658837CC43}"/>
          </ac:spMkLst>
        </pc:spChg>
        <pc:spChg chg="add mod">
          <ac:chgData name="" userId="d910499e04158852" providerId="LiveId" clId="{F61E4220-AAEC-4D30-AB3B-2DE9CAAD1548}" dt="2022-04-27T21:36:11.086" v="730" actId="1076"/>
          <ac:spMkLst>
            <pc:docMk/>
            <pc:sldMk cId="1716425460" sldId="264"/>
            <ac:spMk id="4" creationId="{99CCF65E-A4B2-41D1-A6A9-3FAB8C3755CB}"/>
          </ac:spMkLst>
        </pc:spChg>
        <pc:spChg chg="add mod">
          <ac:chgData name="" userId="d910499e04158852" providerId="LiveId" clId="{F61E4220-AAEC-4D30-AB3B-2DE9CAAD1548}" dt="2022-04-27T21:33:53.559" v="711" actId="1037"/>
          <ac:spMkLst>
            <pc:docMk/>
            <pc:sldMk cId="1716425460" sldId="264"/>
            <ac:spMk id="5" creationId="{91E167D9-ADB5-4DEF-8055-EF77420D6D15}"/>
          </ac:spMkLst>
        </pc:spChg>
        <pc:picChg chg="add mod">
          <ac:chgData name="" userId="d910499e04158852" providerId="LiveId" clId="{F61E4220-AAEC-4D30-AB3B-2DE9CAAD1548}" dt="2022-04-27T21:33:53.559" v="711" actId="1037"/>
          <ac:picMkLst>
            <pc:docMk/>
            <pc:sldMk cId="1716425460" sldId="264"/>
            <ac:picMk id="6" creationId="{BC79BF50-D38C-4B06-8D59-3B0320236BF7}"/>
          </ac:picMkLst>
        </pc:picChg>
        <pc:picChg chg="add mod">
          <ac:chgData name="" userId="d910499e04158852" providerId="LiveId" clId="{F61E4220-AAEC-4D30-AB3B-2DE9CAAD1548}" dt="2022-04-27T21:35:58.569" v="729" actId="1076"/>
          <ac:picMkLst>
            <pc:docMk/>
            <pc:sldMk cId="1716425460" sldId="264"/>
            <ac:picMk id="7" creationId="{D8942BCE-F7BE-4895-9337-EA68FA3F1C66}"/>
          </ac:picMkLst>
        </pc:picChg>
        <pc:picChg chg="add del mod">
          <ac:chgData name="" userId="d910499e04158852" providerId="LiveId" clId="{F61E4220-AAEC-4D30-AB3B-2DE9CAAD1548}" dt="2022-04-27T21:33:06.913" v="681" actId="478"/>
          <ac:picMkLst>
            <pc:docMk/>
            <pc:sldMk cId="1716425460" sldId="264"/>
            <ac:picMk id="9" creationId="{615BE32D-1FD1-47DC-921F-95F43403D08A}"/>
          </ac:picMkLst>
        </pc:picChg>
        <pc:picChg chg="add del mod">
          <ac:chgData name="" userId="d910499e04158852" providerId="LiveId" clId="{F61E4220-AAEC-4D30-AB3B-2DE9CAAD1548}" dt="2022-04-27T21:33:04.122" v="680" actId="478"/>
          <ac:picMkLst>
            <pc:docMk/>
            <pc:sldMk cId="1716425460" sldId="264"/>
            <ac:picMk id="11" creationId="{AFFA92D6-43DE-457B-81BF-9F41526BDE45}"/>
          </ac:picMkLst>
        </pc:picChg>
        <pc:picChg chg="add mod">
          <ac:chgData name="" userId="d910499e04158852" providerId="LiveId" clId="{F61E4220-AAEC-4D30-AB3B-2DE9CAAD1548}" dt="2022-04-27T21:35:05.190" v="727" actId="14100"/>
          <ac:picMkLst>
            <pc:docMk/>
            <pc:sldMk cId="1716425460" sldId="264"/>
            <ac:picMk id="13" creationId="{50800584-F92B-437F-9867-5EE664CD4360}"/>
          </ac:picMkLst>
        </pc:picChg>
      </pc:sldChg>
      <pc:sldChg chg="addSp delSp modSp add">
        <pc:chgData name="" userId="d910499e04158852" providerId="LiveId" clId="{F61E4220-AAEC-4D30-AB3B-2DE9CAAD1548}" dt="2022-04-28T05:42:45.495" v="3989" actId="1076"/>
        <pc:sldMkLst>
          <pc:docMk/>
          <pc:sldMk cId="2914666279" sldId="265"/>
        </pc:sldMkLst>
        <pc:spChg chg="del">
          <ac:chgData name="" userId="d910499e04158852" providerId="LiveId" clId="{F61E4220-AAEC-4D30-AB3B-2DE9CAAD1548}" dt="2022-04-27T21:42:15.267" v="757" actId="478"/>
          <ac:spMkLst>
            <pc:docMk/>
            <pc:sldMk cId="2914666279" sldId="265"/>
            <ac:spMk id="2" creationId="{534DD092-875D-4D52-B4F8-DFEAE3E26002}"/>
          </ac:spMkLst>
        </pc:spChg>
        <pc:spChg chg="del">
          <ac:chgData name="" userId="d910499e04158852" providerId="LiveId" clId="{F61E4220-AAEC-4D30-AB3B-2DE9CAAD1548}" dt="2022-04-27T21:41:54.911" v="752"/>
          <ac:spMkLst>
            <pc:docMk/>
            <pc:sldMk cId="2914666279" sldId="265"/>
            <ac:spMk id="3" creationId="{60D29E9E-7BB4-4E70-A5E7-0D32C6D83B4F}"/>
          </ac:spMkLst>
        </pc:spChg>
        <pc:spChg chg="add del mod">
          <ac:chgData name="" userId="d910499e04158852" providerId="LiveId" clId="{F61E4220-AAEC-4D30-AB3B-2DE9CAAD1548}" dt="2022-04-27T21:42:07.842" v="754" actId="478"/>
          <ac:spMkLst>
            <pc:docMk/>
            <pc:sldMk cId="2914666279" sldId="265"/>
            <ac:spMk id="7" creationId="{204D4949-120A-4C20-B3BE-16E129D678D3}"/>
          </ac:spMkLst>
        </pc:spChg>
        <pc:spChg chg="add mod">
          <ac:chgData name="" userId="d910499e04158852" providerId="LiveId" clId="{F61E4220-AAEC-4D30-AB3B-2DE9CAAD1548}" dt="2022-04-28T05:42:45.495" v="3989" actId="1076"/>
          <ac:spMkLst>
            <pc:docMk/>
            <pc:sldMk cId="2914666279" sldId="265"/>
            <ac:spMk id="13" creationId="{27C5A653-9F36-45AE-BEE4-C08541A1E2ED}"/>
          </ac:spMkLst>
        </pc:spChg>
        <pc:spChg chg="add mod">
          <ac:chgData name="" userId="d910499e04158852" providerId="LiveId" clId="{F61E4220-AAEC-4D30-AB3B-2DE9CAAD1548}" dt="2022-04-27T21:48:45.166" v="859" actId="1076"/>
          <ac:spMkLst>
            <pc:docMk/>
            <pc:sldMk cId="2914666279" sldId="265"/>
            <ac:spMk id="14" creationId="{F0472E3A-819A-4AF3-A436-AA8537C8E72F}"/>
          </ac:spMkLst>
        </pc:spChg>
        <pc:picChg chg="add del mod">
          <ac:chgData name="" userId="d910499e04158852" providerId="LiveId" clId="{F61E4220-AAEC-4D30-AB3B-2DE9CAAD1548}" dt="2022-04-27T21:42:01.678" v="753" actId="478"/>
          <ac:picMkLst>
            <pc:docMk/>
            <pc:sldMk cId="2914666279" sldId="265"/>
            <ac:picMk id="5" creationId="{E2B2B2D7-15BD-440B-A593-88B623C0DAFF}"/>
          </ac:picMkLst>
        </pc:picChg>
        <pc:picChg chg="add del mod">
          <ac:chgData name="" userId="d910499e04158852" providerId="LiveId" clId="{F61E4220-AAEC-4D30-AB3B-2DE9CAAD1548}" dt="2022-04-27T21:42:12.956" v="756" actId="478"/>
          <ac:picMkLst>
            <pc:docMk/>
            <pc:sldMk cId="2914666279" sldId="265"/>
            <ac:picMk id="9" creationId="{637B591F-4A04-4DBE-98E0-5E23EEF4F828}"/>
          </ac:picMkLst>
        </pc:picChg>
        <pc:picChg chg="add mod">
          <ac:chgData name="" userId="d910499e04158852" providerId="LiveId" clId="{F61E4220-AAEC-4D30-AB3B-2DE9CAAD1548}" dt="2022-04-27T22:59:46.522" v="1212" actId="1036"/>
          <ac:picMkLst>
            <pc:docMk/>
            <pc:sldMk cId="2914666279" sldId="265"/>
            <ac:picMk id="11" creationId="{DBCEDDB1-054B-41A0-A7FF-BDCFB7C983CF}"/>
          </ac:picMkLst>
        </pc:picChg>
        <pc:picChg chg="add del mod modCrop">
          <ac:chgData name="" userId="d910499e04158852" providerId="LiveId" clId="{F61E4220-AAEC-4D30-AB3B-2DE9CAAD1548}" dt="2022-04-27T22:59:27.511" v="1184" actId="478"/>
          <ac:picMkLst>
            <pc:docMk/>
            <pc:sldMk cId="2914666279" sldId="265"/>
            <ac:picMk id="12" creationId="{693C94CC-7F09-49FC-ADD2-7AECF1D01139}"/>
          </ac:picMkLst>
        </pc:picChg>
        <pc:picChg chg="add mod">
          <ac:chgData name="" userId="d910499e04158852" providerId="LiveId" clId="{F61E4220-AAEC-4D30-AB3B-2DE9CAAD1548}" dt="2022-04-27T22:59:46.522" v="1212" actId="1036"/>
          <ac:picMkLst>
            <pc:docMk/>
            <pc:sldMk cId="2914666279" sldId="265"/>
            <ac:picMk id="15" creationId="{9F1047ED-45E4-41ED-9CAB-AC8120CD2151}"/>
          </ac:picMkLst>
        </pc:picChg>
      </pc:sldChg>
      <pc:sldChg chg="addSp delSp modSp add ord">
        <pc:chgData name="" userId="d910499e04158852" providerId="LiveId" clId="{F61E4220-AAEC-4D30-AB3B-2DE9CAAD1548}" dt="2022-04-28T05:36:02.213" v="3918"/>
        <pc:sldMkLst>
          <pc:docMk/>
          <pc:sldMk cId="453642771" sldId="266"/>
        </pc:sldMkLst>
        <pc:spChg chg="del mod">
          <ac:chgData name="" userId="d910499e04158852" providerId="LiveId" clId="{F61E4220-AAEC-4D30-AB3B-2DE9CAAD1548}" dt="2022-04-27T21:49:48.226" v="862" actId="478"/>
          <ac:spMkLst>
            <pc:docMk/>
            <pc:sldMk cId="453642771" sldId="266"/>
            <ac:spMk id="2" creationId="{4306F5F5-5EE6-47F7-88AF-7A6E12775073}"/>
          </ac:spMkLst>
        </pc:spChg>
        <pc:spChg chg="del">
          <ac:chgData name="" userId="d910499e04158852" providerId="LiveId" clId="{F61E4220-AAEC-4D30-AB3B-2DE9CAAD1548}" dt="2022-04-27T21:49:50.384" v="863" actId="478"/>
          <ac:spMkLst>
            <pc:docMk/>
            <pc:sldMk cId="453642771" sldId="266"/>
            <ac:spMk id="3" creationId="{4E54694E-050D-4104-AD26-7CA704D53E95}"/>
          </ac:spMkLst>
        </pc:spChg>
        <pc:spChg chg="add mod">
          <ac:chgData name="" userId="d910499e04158852" providerId="LiveId" clId="{F61E4220-AAEC-4D30-AB3B-2DE9CAAD1548}" dt="2022-04-28T02:21:52.872" v="3364" actId="403"/>
          <ac:spMkLst>
            <pc:docMk/>
            <pc:sldMk cId="453642771" sldId="266"/>
            <ac:spMk id="4" creationId="{3201BB4B-234C-4467-AF56-9CD6D43F40FE}"/>
          </ac:spMkLst>
        </pc:spChg>
        <pc:spChg chg="add mod">
          <ac:chgData name="" userId="d910499e04158852" providerId="LiveId" clId="{F61E4220-AAEC-4D30-AB3B-2DE9CAAD1548}" dt="2022-04-27T22:02:13.768" v="1147" actId="20577"/>
          <ac:spMkLst>
            <pc:docMk/>
            <pc:sldMk cId="453642771" sldId="266"/>
            <ac:spMk id="9" creationId="{1CB89A10-0A38-4A96-81E3-C5858F529FDA}"/>
          </ac:spMkLst>
        </pc:spChg>
        <pc:picChg chg="add mod">
          <ac:chgData name="" userId="d910499e04158852" providerId="LiveId" clId="{F61E4220-AAEC-4D30-AB3B-2DE9CAAD1548}" dt="2022-04-27T21:57:34.612" v="932" actId="14100"/>
          <ac:picMkLst>
            <pc:docMk/>
            <pc:sldMk cId="453642771" sldId="266"/>
            <ac:picMk id="5" creationId="{886A235B-315B-4BC2-A60B-983895122D4E}"/>
          </ac:picMkLst>
        </pc:picChg>
        <pc:picChg chg="add del mod">
          <ac:chgData name="" userId="d910499e04158852" providerId="LiveId" clId="{F61E4220-AAEC-4D30-AB3B-2DE9CAAD1548}" dt="2022-04-27T21:56:59.269" v="919" actId="478"/>
          <ac:picMkLst>
            <pc:docMk/>
            <pc:sldMk cId="453642771" sldId="266"/>
            <ac:picMk id="7" creationId="{7F102E06-05BC-4800-873D-A5591DAA5DF4}"/>
          </ac:picMkLst>
        </pc:picChg>
        <pc:picChg chg="add mod">
          <ac:chgData name="" userId="d910499e04158852" providerId="LiveId" clId="{F61E4220-AAEC-4D30-AB3B-2DE9CAAD1548}" dt="2022-04-27T21:57:43.180" v="934" actId="1076"/>
          <ac:picMkLst>
            <pc:docMk/>
            <pc:sldMk cId="453642771" sldId="266"/>
            <ac:picMk id="8" creationId="{C71162E4-4691-45DE-AEF0-9F6202D9C6E3}"/>
          </ac:picMkLst>
        </pc:picChg>
      </pc:sldChg>
      <pc:sldChg chg="addSp delSp modSp add ord">
        <pc:chgData name="" userId="d910499e04158852" providerId="LiveId" clId="{F61E4220-AAEC-4D30-AB3B-2DE9CAAD1548}" dt="2022-04-28T10:00:15.759" v="4238" actId="1076"/>
        <pc:sldMkLst>
          <pc:docMk/>
          <pc:sldMk cId="3421691267" sldId="267"/>
        </pc:sldMkLst>
        <pc:spChg chg="del">
          <ac:chgData name="" userId="d910499e04158852" providerId="LiveId" clId="{F61E4220-AAEC-4D30-AB3B-2DE9CAAD1548}" dt="2022-04-27T22:19:58.782" v="1159" actId="478"/>
          <ac:spMkLst>
            <pc:docMk/>
            <pc:sldMk cId="3421691267" sldId="267"/>
            <ac:spMk id="2" creationId="{F333BC7A-996A-4A64-A7D5-B5834ECF1658}"/>
          </ac:spMkLst>
        </pc:spChg>
        <pc:spChg chg="del">
          <ac:chgData name="" userId="d910499e04158852" providerId="LiveId" clId="{F61E4220-AAEC-4D30-AB3B-2DE9CAAD1548}" dt="2022-04-27T22:20:01.213" v="1160" actId="478"/>
          <ac:spMkLst>
            <pc:docMk/>
            <pc:sldMk cId="3421691267" sldId="267"/>
            <ac:spMk id="3" creationId="{7168CE6C-17C8-4446-B80E-814DBD45439C}"/>
          </ac:spMkLst>
        </pc:spChg>
        <pc:spChg chg="add mod">
          <ac:chgData name="" userId="d910499e04158852" providerId="LiveId" clId="{F61E4220-AAEC-4D30-AB3B-2DE9CAAD1548}" dt="2022-04-28T09:39:03.404" v="4170" actId="1076"/>
          <ac:spMkLst>
            <pc:docMk/>
            <pc:sldMk cId="3421691267" sldId="267"/>
            <ac:spMk id="6" creationId="{6EA5BAC2-7E70-477D-BB06-D6C34FEB6317}"/>
          </ac:spMkLst>
        </pc:spChg>
        <pc:spChg chg="add del mod">
          <ac:chgData name="" userId="d910499e04158852" providerId="LiveId" clId="{F61E4220-AAEC-4D30-AB3B-2DE9CAAD1548}" dt="2022-04-28T05:43:32.660" v="3992" actId="478"/>
          <ac:spMkLst>
            <pc:docMk/>
            <pc:sldMk cId="3421691267" sldId="267"/>
            <ac:spMk id="7" creationId="{10E25AD4-86DE-4A5F-8801-91D750CF4EFF}"/>
          </ac:spMkLst>
        </pc:spChg>
        <pc:picChg chg="add del">
          <ac:chgData name="" userId="d910499e04158852" providerId="LiveId" clId="{F61E4220-AAEC-4D30-AB3B-2DE9CAAD1548}" dt="2022-04-27T22:58:06.034" v="1162"/>
          <ac:picMkLst>
            <pc:docMk/>
            <pc:sldMk cId="3421691267" sldId="267"/>
            <ac:picMk id="4" creationId="{F6768341-2840-4BA3-91AE-2D8AFE975ECE}"/>
          </ac:picMkLst>
        </pc:picChg>
        <pc:picChg chg="add mod">
          <ac:chgData name="" userId="d910499e04158852" providerId="LiveId" clId="{F61E4220-AAEC-4D30-AB3B-2DE9CAAD1548}" dt="2022-04-28T10:00:15.759" v="4238" actId="1076"/>
          <ac:picMkLst>
            <pc:docMk/>
            <pc:sldMk cId="3421691267" sldId="267"/>
            <ac:picMk id="5" creationId="{2307B2B1-3E91-4898-A4AF-444269853022}"/>
          </ac:picMkLst>
        </pc:picChg>
      </pc:sldChg>
      <pc:sldChg chg="addSp delSp modSp add">
        <pc:chgData name="" userId="d910499e04158852" providerId="LiveId" clId="{F61E4220-AAEC-4D30-AB3B-2DE9CAAD1548}" dt="2022-04-28T09:59:47.834" v="4234" actId="1076"/>
        <pc:sldMkLst>
          <pc:docMk/>
          <pc:sldMk cId="1491708451" sldId="268"/>
        </pc:sldMkLst>
        <pc:spChg chg="del">
          <ac:chgData name="" userId="d910499e04158852" providerId="LiveId" clId="{F61E4220-AAEC-4D30-AB3B-2DE9CAAD1548}" dt="2022-04-27T23:13:58.646" v="1362" actId="478"/>
          <ac:spMkLst>
            <pc:docMk/>
            <pc:sldMk cId="1491708451" sldId="268"/>
            <ac:spMk id="2" creationId="{4BC72B5B-082E-4A4A-94E1-BF83A6AD2901}"/>
          </ac:spMkLst>
        </pc:spChg>
        <pc:spChg chg="del">
          <ac:chgData name="" userId="d910499e04158852" providerId="LiveId" clId="{F61E4220-AAEC-4D30-AB3B-2DE9CAAD1548}" dt="2022-04-27T23:14:00.854" v="1363" actId="478"/>
          <ac:spMkLst>
            <pc:docMk/>
            <pc:sldMk cId="1491708451" sldId="268"/>
            <ac:spMk id="3" creationId="{F993B820-2E5E-4A9D-B996-AD4149966D60}"/>
          </ac:spMkLst>
        </pc:spChg>
        <pc:spChg chg="add mod">
          <ac:chgData name="" userId="d910499e04158852" providerId="LiveId" clId="{F61E4220-AAEC-4D30-AB3B-2DE9CAAD1548}" dt="2022-04-28T09:59:47.834" v="4234" actId="1076"/>
          <ac:spMkLst>
            <pc:docMk/>
            <pc:sldMk cId="1491708451" sldId="268"/>
            <ac:spMk id="5" creationId="{8716C32F-4E4B-45ED-9438-61D907A38C3F}"/>
          </ac:spMkLst>
        </pc:spChg>
        <pc:picChg chg="add mod">
          <ac:chgData name="" userId="d910499e04158852" providerId="LiveId" clId="{F61E4220-AAEC-4D30-AB3B-2DE9CAAD1548}" dt="2022-04-28T09:59:43.379" v="4233" actId="1076"/>
          <ac:picMkLst>
            <pc:docMk/>
            <pc:sldMk cId="1491708451" sldId="268"/>
            <ac:picMk id="4" creationId="{5F55459A-F777-44EF-AAB1-0BD7213626C2}"/>
          </ac:picMkLst>
        </pc:picChg>
      </pc:sldChg>
      <pc:sldChg chg="addSp delSp modSp add ord">
        <pc:chgData name="" userId="d910499e04158852" providerId="LiveId" clId="{F61E4220-AAEC-4D30-AB3B-2DE9CAAD1548}" dt="2022-04-28T09:31:45.489" v="4156" actId="2711"/>
        <pc:sldMkLst>
          <pc:docMk/>
          <pc:sldMk cId="2562053857" sldId="269"/>
        </pc:sldMkLst>
        <pc:spChg chg="del">
          <ac:chgData name="" userId="d910499e04158852" providerId="LiveId" clId="{F61E4220-AAEC-4D30-AB3B-2DE9CAAD1548}" dt="2022-04-27T22:19:26.912" v="1148" actId="478"/>
          <ac:spMkLst>
            <pc:docMk/>
            <pc:sldMk cId="2562053857" sldId="269"/>
            <ac:spMk id="2" creationId="{5D97F1A2-0705-4BBC-B0B0-5162D02CA55B}"/>
          </ac:spMkLst>
        </pc:spChg>
        <pc:spChg chg="del">
          <ac:chgData name="" userId="d910499e04158852" providerId="LiveId" clId="{F61E4220-AAEC-4D30-AB3B-2DE9CAAD1548}" dt="2022-04-27T22:19:30.881" v="1150" actId="478"/>
          <ac:spMkLst>
            <pc:docMk/>
            <pc:sldMk cId="2562053857" sldId="269"/>
            <ac:spMk id="3" creationId="{7EF0597D-2FA3-4028-A6AB-9D9DB853CD62}"/>
          </ac:spMkLst>
        </pc:spChg>
        <pc:spChg chg="add mod">
          <ac:chgData name="" userId="d910499e04158852" providerId="LiveId" clId="{F61E4220-AAEC-4D30-AB3B-2DE9CAAD1548}" dt="2022-04-28T09:30:31.968" v="4089" actId="2711"/>
          <ac:spMkLst>
            <pc:docMk/>
            <pc:sldMk cId="2562053857" sldId="269"/>
            <ac:spMk id="8" creationId="{980AD283-8DC0-4F91-AC1B-1DFD541D282D}"/>
          </ac:spMkLst>
        </pc:spChg>
        <pc:spChg chg="add del mod">
          <ac:chgData name="" userId="d910499e04158852" providerId="LiveId" clId="{F61E4220-AAEC-4D30-AB3B-2DE9CAAD1548}" dt="2022-04-28T09:27:16.868" v="4036" actId="478"/>
          <ac:spMkLst>
            <pc:docMk/>
            <pc:sldMk cId="2562053857" sldId="269"/>
            <ac:spMk id="11" creationId="{B91FD3DC-D045-478A-B55A-CBCEA19FA8E4}"/>
          </ac:spMkLst>
        </pc:spChg>
        <pc:spChg chg="add mod">
          <ac:chgData name="" userId="d910499e04158852" providerId="LiveId" clId="{F61E4220-AAEC-4D30-AB3B-2DE9CAAD1548}" dt="2022-04-28T09:28:22.295" v="4047" actId="688"/>
          <ac:spMkLst>
            <pc:docMk/>
            <pc:sldMk cId="2562053857" sldId="269"/>
            <ac:spMk id="12" creationId="{E895AF52-792D-4045-8D2E-25E0B3B17C5B}"/>
          </ac:spMkLst>
        </pc:spChg>
        <pc:spChg chg="add mod">
          <ac:chgData name="" userId="d910499e04158852" providerId="LiveId" clId="{F61E4220-AAEC-4D30-AB3B-2DE9CAAD1548}" dt="2022-04-28T09:27:59.381" v="4044" actId="11529"/>
          <ac:spMkLst>
            <pc:docMk/>
            <pc:sldMk cId="2562053857" sldId="269"/>
            <ac:spMk id="13" creationId="{5E4D9BDC-DB52-4F1C-9EBB-9AAC3AD51D20}"/>
          </ac:spMkLst>
        </pc:spChg>
        <pc:spChg chg="add del mod">
          <ac:chgData name="" userId="d910499e04158852" providerId="LiveId" clId="{F61E4220-AAEC-4D30-AB3B-2DE9CAAD1548}" dt="2022-04-28T09:30:19.614" v="4085" actId="767"/>
          <ac:spMkLst>
            <pc:docMk/>
            <pc:sldMk cId="2562053857" sldId="269"/>
            <ac:spMk id="14" creationId="{7E3F76A3-A295-4734-B684-5C1C1A1021C1}"/>
          </ac:spMkLst>
        </pc:spChg>
        <pc:spChg chg="add mod">
          <ac:chgData name="" userId="d910499e04158852" providerId="LiveId" clId="{F61E4220-AAEC-4D30-AB3B-2DE9CAAD1548}" dt="2022-04-28T09:31:03.785" v="4134" actId="1076"/>
          <ac:spMkLst>
            <pc:docMk/>
            <pc:sldMk cId="2562053857" sldId="269"/>
            <ac:spMk id="15" creationId="{261B6ECA-7E04-405B-BBC1-E8A6A96F0CB3}"/>
          </ac:spMkLst>
        </pc:spChg>
        <pc:spChg chg="add mod">
          <ac:chgData name="" userId="d910499e04158852" providerId="LiveId" clId="{F61E4220-AAEC-4D30-AB3B-2DE9CAAD1548}" dt="2022-04-28T09:31:45.489" v="4156" actId="2711"/>
          <ac:spMkLst>
            <pc:docMk/>
            <pc:sldMk cId="2562053857" sldId="269"/>
            <ac:spMk id="16" creationId="{FACCF7DB-65E3-491D-90BC-22789058DA66}"/>
          </ac:spMkLst>
        </pc:spChg>
        <pc:picChg chg="add del mod">
          <ac:chgData name="" userId="d910499e04158852" providerId="LiveId" clId="{F61E4220-AAEC-4D30-AB3B-2DE9CAAD1548}" dt="2022-04-27T22:19:54.591" v="1158"/>
          <ac:picMkLst>
            <pc:docMk/>
            <pc:sldMk cId="2562053857" sldId="269"/>
            <ac:picMk id="4" creationId="{2F1766E0-B754-47B9-873C-3E3D967F970C}"/>
          </ac:picMkLst>
        </pc:picChg>
        <pc:picChg chg="add mod">
          <ac:chgData name="" userId="d910499e04158852" providerId="LiveId" clId="{F61E4220-AAEC-4D30-AB3B-2DE9CAAD1548}" dt="2022-04-28T06:01:58.369" v="4025" actId="1076"/>
          <ac:picMkLst>
            <pc:docMk/>
            <pc:sldMk cId="2562053857" sldId="269"/>
            <ac:picMk id="5" creationId="{D9EA5B89-E783-48CB-AE9E-6EC20E2535F1}"/>
          </ac:picMkLst>
        </pc:picChg>
        <pc:picChg chg="add mod">
          <ac:chgData name="" userId="d910499e04158852" providerId="LiveId" clId="{F61E4220-AAEC-4D30-AB3B-2DE9CAAD1548}" dt="2022-04-28T06:01:55.058" v="4023" actId="1076"/>
          <ac:picMkLst>
            <pc:docMk/>
            <pc:sldMk cId="2562053857" sldId="269"/>
            <ac:picMk id="6" creationId="{D1D911FA-2417-4E6F-8A89-DFA902A2B390}"/>
          </ac:picMkLst>
        </pc:picChg>
        <pc:picChg chg="add mod">
          <ac:chgData name="" userId="d910499e04158852" providerId="LiveId" clId="{F61E4220-AAEC-4D30-AB3B-2DE9CAAD1548}" dt="2022-04-28T09:26:17.693" v="4031" actId="14100"/>
          <ac:picMkLst>
            <pc:docMk/>
            <pc:sldMk cId="2562053857" sldId="269"/>
            <ac:picMk id="7" creationId="{89D4C04E-A52D-4E1F-A2E8-7E71518842C2}"/>
          </ac:picMkLst>
        </pc:picChg>
        <pc:cxnChg chg="add del mod">
          <ac:chgData name="" userId="d910499e04158852" providerId="LiveId" clId="{F61E4220-AAEC-4D30-AB3B-2DE9CAAD1548}" dt="2022-04-28T09:27:08.354" v="4034" actId="478"/>
          <ac:cxnSpMkLst>
            <pc:docMk/>
            <pc:sldMk cId="2562053857" sldId="269"/>
            <ac:cxnSpMk id="10" creationId="{B1E43CFD-8535-4F70-85E5-80E297A1F4BB}"/>
          </ac:cxnSpMkLst>
        </pc:cxnChg>
      </pc:sldChg>
      <pc:sldChg chg="addSp delSp modSp add ord">
        <pc:chgData name="" userId="d910499e04158852" providerId="LiveId" clId="{F61E4220-AAEC-4D30-AB3B-2DE9CAAD1548}" dt="2022-04-28T10:00:04.102" v="4237" actId="1076"/>
        <pc:sldMkLst>
          <pc:docMk/>
          <pc:sldMk cId="3108514583" sldId="270"/>
        </pc:sldMkLst>
        <pc:spChg chg="mod">
          <ac:chgData name="" userId="d910499e04158852" providerId="LiveId" clId="{F61E4220-AAEC-4D30-AB3B-2DE9CAAD1548}" dt="2022-04-28T09:46:18.613" v="4189" actId="1035"/>
          <ac:spMkLst>
            <pc:docMk/>
            <pc:sldMk cId="3108514583" sldId="270"/>
            <ac:spMk id="2" creationId="{BDE969AA-E22D-4160-A80F-112FC1671479}"/>
          </ac:spMkLst>
        </pc:spChg>
        <pc:spChg chg="del">
          <ac:chgData name="" userId="d910499e04158852" providerId="LiveId" clId="{F61E4220-AAEC-4D30-AB3B-2DE9CAAD1548}" dt="2022-04-28T09:44:21.203" v="4172" actId="478"/>
          <ac:spMkLst>
            <pc:docMk/>
            <pc:sldMk cId="3108514583" sldId="270"/>
            <ac:spMk id="3" creationId="{E2E0743F-1619-4EB5-A203-853FD580B448}"/>
          </ac:spMkLst>
        </pc:spChg>
        <pc:picChg chg="add mod">
          <ac:chgData name="" userId="d910499e04158852" providerId="LiveId" clId="{F61E4220-AAEC-4D30-AB3B-2DE9CAAD1548}" dt="2022-04-28T10:00:04.102" v="4237" actId="1076"/>
          <ac:picMkLst>
            <pc:docMk/>
            <pc:sldMk cId="3108514583" sldId="270"/>
            <ac:picMk id="4" creationId="{E053AECE-DF96-4DE5-AF0C-A71B9040D2F8}"/>
          </ac:picMkLst>
        </pc:picChg>
      </pc:sldChg>
      <pc:sldChg chg="addSp delSp modSp add">
        <pc:chgData name="" userId="d910499e04158852" providerId="LiveId" clId="{F61E4220-AAEC-4D30-AB3B-2DE9CAAD1548}" dt="2022-04-28T09:59:58.987" v="4236" actId="1076"/>
        <pc:sldMkLst>
          <pc:docMk/>
          <pc:sldMk cId="1528477880" sldId="271"/>
        </pc:sldMkLst>
        <pc:spChg chg="del">
          <ac:chgData name="" userId="d910499e04158852" providerId="LiveId" clId="{F61E4220-AAEC-4D30-AB3B-2DE9CAAD1548}" dt="2022-04-28T09:47:29.091" v="4193" actId="478"/>
          <ac:spMkLst>
            <pc:docMk/>
            <pc:sldMk cId="1528477880" sldId="271"/>
            <ac:spMk id="2" creationId="{C147F936-F056-471C-A0F4-159F9360B3BD}"/>
          </ac:spMkLst>
        </pc:spChg>
        <pc:spChg chg="del">
          <ac:chgData name="" userId="d910499e04158852" providerId="LiveId" clId="{F61E4220-AAEC-4D30-AB3B-2DE9CAAD1548}" dt="2022-04-28T09:52:29.039" v="4194" actId="478"/>
          <ac:spMkLst>
            <pc:docMk/>
            <pc:sldMk cId="1528477880" sldId="271"/>
            <ac:spMk id="3" creationId="{797B5B4B-768D-4C79-9C41-6AA45D82FBB3}"/>
          </ac:spMkLst>
        </pc:spChg>
        <pc:spChg chg="add mod">
          <ac:chgData name="" userId="d910499e04158852" providerId="LiveId" clId="{F61E4220-AAEC-4D30-AB3B-2DE9CAAD1548}" dt="2022-04-28T09:59:58.987" v="4236" actId="1076"/>
          <ac:spMkLst>
            <pc:docMk/>
            <pc:sldMk cId="1528477880" sldId="271"/>
            <ac:spMk id="5" creationId="{15315F69-7287-4777-A6CA-A979162BD30A}"/>
          </ac:spMkLst>
        </pc:spChg>
        <pc:picChg chg="add mod">
          <ac:chgData name="" userId="d910499e04158852" providerId="LiveId" clId="{F61E4220-AAEC-4D30-AB3B-2DE9CAAD1548}" dt="2022-04-28T09:59:54.168" v="4235" actId="1076"/>
          <ac:picMkLst>
            <pc:docMk/>
            <pc:sldMk cId="1528477880" sldId="271"/>
            <ac:picMk id="4" creationId="{8BB93F41-D4EC-4E16-8D06-14AAA52680A5}"/>
          </ac:picMkLst>
        </pc:picChg>
      </pc:sldChg>
      <pc:sldChg chg="addSp delSp modSp add">
        <pc:chgData name="" userId="d910499e04158852" providerId="LiveId" clId="{F61E4220-AAEC-4D30-AB3B-2DE9CAAD1548}" dt="2022-04-28T01:38:05.106" v="2912" actId="1076"/>
        <pc:sldMkLst>
          <pc:docMk/>
          <pc:sldMk cId="95478822" sldId="272"/>
        </pc:sldMkLst>
        <pc:spChg chg="mod">
          <ac:chgData name="" userId="d910499e04158852" providerId="LiveId" clId="{F61E4220-AAEC-4D30-AB3B-2DE9CAAD1548}" dt="2022-04-28T01:38:05.106" v="2912" actId="1076"/>
          <ac:spMkLst>
            <pc:docMk/>
            <pc:sldMk cId="95478822" sldId="272"/>
            <ac:spMk id="2" creationId="{2810413C-3610-4270-9087-22AE1B74CF9F}"/>
          </ac:spMkLst>
        </pc:spChg>
        <pc:spChg chg="del mod">
          <ac:chgData name="" userId="d910499e04158852" providerId="LiveId" clId="{F61E4220-AAEC-4D30-AB3B-2DE9CAAD1548}" dt="2022-04-28T00:36:00.063" v="1381" actId="478"/>
          <ac:spMkLst>
            <pc:docMk/>
            <pc:sldMk cId="95478822" sldId="272"/>
            <ac:spMk id="3" creationId="{B06F3191-A045-4991-8D37-2D2FD3593E67}"/>
          </ac:spMkLst>
        </pc:spChg>
        <pc:spChg chg="add mod">
          <ac:chgData name="" userId="d910499e04158852" providerId="LiveId" clId="{F61E4220-AAEC-4D30-AB3B-2DE9CAAD1548}" dt="2022-04-28T01:37:54.942" v="2910" actId="1076"/>
          <ac:spMkLst>
            <pc:docMk/>
            <pc:sldMk cId="95478822" sldId="272"/>
            <ac:spMk id="4" creationId="{D06AE80D-CED1-4925-98A6-4CDD3031B08A}"/>
          </ac:spMkLst>
        </pc:spChg>
        <pc:picChg chg="add del mod modCrop">
          <ac:chgData name="" userId="d910499e04158852" providerId="LiveId" clId="{F61E4220-AAEC-4D30-AB3B-2DE9CAAD1548}" dt="2022-04-28T01:28:57.087" v="2847"/>
          <ac:picMkLst>
            <pc:docMk/>
            <pc:sldMk cId="95478822" sldId="272"/>
            <ac:picMk id="6" creationId="{E1933291-EAAC-486A-9109-B112D72D0F93}"/>
          </ac:picMkLst>
        </pc:picChg>
        <pc:picChg chg="add mod">
          <ac:chgData name="" userId="d910499e04158852" providerId="LiveId" clId="{F61E4220-AAEC-4D30-AB3B-2DE9CAAD1548}" dt="2022-04-28T01:37:57.055" v="2911" actId="1076"/>
          <ac:picMkLst>
            <pc:docMk/>
            <pc:sldMk cId="95478822" sldId="272"/>
            <ac:picMk id="8" creationId="{9D540A8A-B81B-4605-B3E3-CD38E092E1AE}"/>
          </ac:picMkLst>
        </pc:picChg>
      </pc:sldChg>
      <pc:sldChg chg="addSp delSp modSp add">
        <pc:chgData name="" userId="d910499e04158852" providerId="LiveId" clId="{F61E4220-AAEC-4D30-AB3B-2DE9CAAD1548}" dt="2022-04-28T01:33:36.216" v="2881" actId="20577"/>
        <pc:sldMkLst>
          <pc:docMk/>
          <pc:sldMk cId="4156785583" sldId="273"/>
        </pc:sldMkLst>
        <pc:spChg chg="del">
          <ac:chgData name="" userId="d910499e04158852" providerId="LiveId" clId="{F61E4220-AAEC-4D30-AB3B-2DE9CAAD1548}" dt="2022-04-28T00:43:29.789" v="1917" actId="478"/>
          <ac:spMkLst>
            <pc:docMk/>
            <pc:sldMk cId="4156785583" sldId="273"/>
            <ac:spMk id="2" creationId="{0C942F1D-D803-4D1D-8294-23EF15151AC9}"/>
          </ac:spMkLst>
        </pc:spChg>
        <pc:spChg chg="del">
          <ac:chgData name="" userId="d910499e04158852" providerId="LiveId" clId="{F61E4220-AAEC-4D30-AB3B-2DE9CAAD1548}" dt="2022-04-28T00:43:33.502" v="1918" actId="478"/>
          <ac:spMkLst>
            <pc:docMk/>
            <pc:sldMk cId="4156785583" sldId="273"/>
            <ac:spMk id="3" creationId="{4E2EC0B0-CB3B-41C3-9647-0E8C0F801DB7}"/>
          </ac:spMkLst>
        </pc:spChg>
        <pc:spChg chg="add mod">
          <ac:chgData name="" userId="d910499e04158852" providerId="LiveId" clId="{F61E4220-AAEC-4D30-AB3B-2DE9CAAD1548}" dt="2022-04-28T01:33:36.216" v="2881" actId="20577"/>
          <ac:spMkLst>
            <pc:docMk/>
            <pc:sldMk cId="4156785583" sldId="273"/>
            <ac:spMk id="4" creationId="{2E71B12D-D14C-45B8-8541-5A8BD8FBA6EF}"/>
          </ac:spMkLst>
        </pc:spChg>
        <pc:spChg chg="add del">
          <ac:chgData name="" userId="d910499e04158852" providerId="LiveId" clId="{F61E4220-AAEC-4D30-AB3B-2DE9CAAD1548}" dt="2022-04-28T00:59:38.243" v="2368"/>
          <ac:spMkLst>
            <pc:docMk/>
            <pc:sldMk cId="4156785583" sldId="273"/>
            <ac:spMk id="5" creationId="{223BB181-EFE3-40B7-A126-F8DBAD69A8D4}"/>
          </ac:spMkLst>
        </pc:spChg>
        <pc:spChg chg="add del">
          <ac:chgData name="" userId="d910499e04158852" providerId="LiveId" clId="{F61E4220-AAEC-4D30-AB3B-2DE9CAAD1548}" dt="2022-04-28T00:59:41.117" v="2370"/>
          <ac:spMkLst>
            <pc:docMk/>
            <pc:sldMk cId="4156785583" sldId="273"/>
            <ac:spMk id="6" creationId="{854DCE4E-CDBC-4367-A5E8-05079D91A7BF}"/>
          </ac:spMkLst>
        </pc:spChg>
      </pc:sldChg>
      <pc:sldChg chg="addSp delSp modSp add">
        <pc:chgData name="" userId="d910499e04158852" providerId="LiveId" clId="{F61E4220-AAEC-4D30-AB3B-2DE9CAAD1548}" dt="2022-04-28T01:30:06.034" v="2866" actId="1076"/>
        <pc:sldMkLst>
          <pc:docMk/>
          <pc:sldMk cId="2757827856" sldId="274"/>
        </pc:sldMkLst>
        <pc:spChg chg="mod">
          <ac:chgData name="" userId="d910499e04158852" providerId="LiveId" clId="{F61E4220-AAEC-4D30-AB3B-2DE9CAAD1548}" dt="2022-04-28T01:03:37.921" v="2546" actId="1076"/>
          <ac:spMkLst>
            <pc:docMk/>
            <pc:sldMk cId="2757827856" sldId="274"/>
            <ac:spMk id="2" creationId="{2C8593CC-F0B6-44FF-A958-3E6D9B8981DC}"/>
          </ac:spMkLst>
        </pc:spChg>
        <pc:spChg chg="del">
          <ac:chgData name="" userId="d910499e04158852" providerId="LiveId" clId="{F61E4220-AAEC-4D30-AB3B-2DE9CAAD1548}" dt="2022-04-28T01:01:56.249" v="2544" actId="478"/>
          <ac:spMkLst>
            <pc:docMk/>
            <pc:sldMk cId="2757827856" sldId="274"/>
            <ac:spMk id="3" creationId="{F0D99E59-AC25-4071-8479-2A75811461E5}"/>
          </ac:spMkLst>
        </pc:spChg>
        <pc:spChg chg="add mod">
          <ac:chgData name="" userId="d910499e04158852" providerId="LiveId" clId="{F61E4220-AAEC-4D30-AB3B-2DE9CAAD1548}" dt="2022-04-28T01:30:06.034" v="2866" actId="1076"/>
          <ac:spMkLst>
            <pc:docMk/>
            <pc:sldMk cId="2757827856" sldId="274"/>
            <ac:spMk id="4" creationId="{2A5A110A-9419-4219-9435-369500718AB1}"/>
          </ac:spMkLst>
        </pc:spChg>
        <pc:picChg chg="add mod">
          <ac:chgData name="" userId="d910499e04158852" providerId="LiveId" clId="{F61E4220-AAEC-4D30-AB3B-2DE9CAAD1548}" dt="2022-04-28T01:29:52.819" v="2864" actId="14100"/>
          <ac:picMkLst>
            <pc:docMk/>
            <pc:sldMk cId="2757827856" sldId="274"/>
            <ac:picMk id="5" creationId="{2CA295EB-6302-4164-943A-2D665E8F061B}"/>
          </ac:picMkLst>
        </pc:picChg>
      </pc:sldChg>
      <pc:sldChg chg="addSp delSp modSp add">
        <pc:chgData name="" userId="d910499e04158852" providerId="LiveId" clId="{F61E4220-AAEC-4D30-AB3B-2DE9CAAD1548}" dt="2022-04-28T01:36:39.638" v="2904" actId="1076"/>
        <pc:sldMkLst>
          <pc:docMk/>
          <pc:sldMk cId="1042950101" sldId="275"/>
        </pc:sldMkLst>
        <pc:spChg chg="del">
          <ac:chgData name="" userId="d910499e04158852" providerId="LiveId" clId="{F61E4220-AAEC-4D30-AB3B-2DE9CAAD1548}" dt="2022-04-28T01:17:04.962" v="2765" actId="478"/>
          <ac:spMkLst>
            <pc:docMk/>
            <pc:sldMk cId="1042950101" sldId="275"/>
            <ac:spMk id="2" creationId="{31C56167-B237-47F1-B13C-7B71C0FE011F}"/>
          </ac:spMkLst>
        </pc:spChg>
        <pc:spChg chg="del">
          <ac:chgData name="" userId="d910499e04158852" providerId="LiveId" clId="{F61E4220-AAEC-4D30-AB3B-2DE9CAAD1548}" dt="2022-04-28T01:17:07.630" v="2766" actId="478"/>
          <ac:spMkLst>
            <pc:docMk/>
            <pc:sldMk cId="1042950101" sldId="275"/>
            <ac:spMk id="3" creationId="{5C8F3479-3125-475D-BD2F-B17347E0724B}"/>
          </ac:spMkLst>
        </pc:spChg>
        <pc:spChg chg="add mod">
          <ac:chgData name="" userId="d910499e04158852" providerId="LiveId" clId="{F61E4220-AAEC-4D30-AB3B-2DE9CAAD1548}" dt="2022-04-28T01:36:39.638" v="2904" actId="1076"/>
          <ac:spMkLst>
            <pc:docMk/>
            <pc:sldMk cId="1042950101" sldId="275"/>
            <ac:spMk id="4" creationId="{C152892F-F88A-4D3E-84FC-C8D8019AD211}"/>
          </ac:spMkLst>
        </pc:spChg>
      </pc:sldChg>
      <pc:sldChg chg="addSp delSp modSp add">
        <pc:chgData name="" userId="d910499e04158852" providerId="LiveId" clId="{F61E4220-AAEC-4D30-AB3B-2DE9CAAD1548}" dt="2022-04-28T01:49:39.974" v="3049" actId="1076"/>
        <pc:sldMkLst>
          <pc:docMk/>
          <pc:sldMk cId="1855911337" sldId="276"/>
        </pc:sldMkLst>
        <pc:spChg chg="mod">
          <ac:chgData name="" userId="d910499e04158852" providerId="LiveId" clId="{F61E4220-AAEC-4D30-AB3B-2DE9CAAD1548}" dt="2022-04-28T01:42:25.792" v="2948" actId="20577"/>
          <ac:spMkLst>
            <pc:docMk/>
            <pc:sldMk cId="1855911337" sldId="276"/>
            <ac:spMk id="2" creationId="{6CEAFC00-A321-4E75-9FA8-C527675635E8}"/>
          </ac:spMkLst>
        </pc:spChg>
        <pc:spChg chg="del">
          <ac:chgData name="" userId="d910499e04158852" providerId="LiveId" clId="{F61E4220-AAEC-4D30-AB3B-2DE9CAAD1548}" dt="2022-04-28T01:37:35.563" v="2908" actId="478"/>
          <ac:spMkLst>
            <pc:docMk/>
            <pc:sldMk cId="1855911337" sldId="276"/>
            <ac:spMk id="3" creationId="{5E97857B-3E84-45D7-83C3-C84829D04994}"/>
          </ac:spMkLst>
        </pc:spChg>
        <pc:spChg chg="add mod">
          <ac:chgData name="" userId="d910499e04158852" providerId="LiveId" clId="{F61E4220-AAEC-4D30-AB3B-2DE9CAAD1548}" dt="2022-04-28T01:49:39.974" v="3049" actId="1076"/>
          <ac:spMkLst>
            <pc:docMk/>
            <pc:sldMk cId="1855911337" sldId="276"/>
            <ac:spMk id="6" creationId="{DDFCC7AA-5D2B-4C9F-9BB5-50A438BFEF14}"/>
          </ac:spMkLst>
        </pc:spChg>
        <pc:picChg chg="add mod">
          <ac:chgData name="" userId="d910499e04158852" providerId="LiveId" clId="{F61E4220-AAEC-4D30-AB3B-2DE9CAAD1548}" dt="2022-04-28T01:42:33.987" v="2950" actId="1076"/>
          <ac:picMkLst>
            <pc:docMk/>
            <pc:sldMk cId="1855911337" sldId="276"/>
            <ac:picMk id="5" creationId="{F7DB0D21-6628-4039-B2E2-03F37F94DB35}"/>
          </ac:picMkLst>
        </pc:picChg>
      </pc:sldChg>
      <pc:sldChg chg="addSp modSp add">
        <pc:chgData name="" userId="d910499e04158852" providerId="LiveId" clId="{F61E4220-AAEC-4D30-AB3B-2DE9CAAD1548}" dt="2022-04-28T02:27:20.415" v="3502" actId="20577"/>
        <pc:sldMkLst>
          <pc:docMk/>
          <pc:sldMk cId="4288364347" sldId="277"/>
        </pc:sldMkLst>
        <pc:spChg chg="add mod">
          <ac:chgData name="" userId="d910499e04158852" providerId="LiveId" clId="{F61E4220-AAEC-4D30-AB3B-2DE9CAAD1548}" dt="2022-04-28T02:27:20.415" v="3502" actId="20577"/>
          <ac:spMkLst>
            <pc:docMk/>
            <pc:sldMk cId="4288364347" sldId="277"/>
            <ac:spMk id="2" creationId="{AF6EE037-3F32-40C4-BD11-10D70128A20F}"/>
          </ac:spMkLst>
        </pc:spChg>
      </pc:sldChg>
      <pc:sldChg chg="addSp modSp add">
        <pc:chgData name="" userId="d910499e04158852" providerId="LiveId" clId="{F61E4220-AAEC-4D30-AB3B-2DE9CAAD1548}" dt="2022-04-28T02:37:35.311" v="3909" actId="1076"/>
        <pc:sldMkLst>
          <pc:docMk/>
          <pc:sldMk cId="1894794632" sldId="278"/>
        </pc:sldMkLst>
        <pc:spChg chg="add mod">
          <ac:chgData name="" userId="d910499e04158852" providerId="LiveId" clId="{F61E4220-AAEC-4D30-AB3B-2DE9CAAD1548}" dt="2022-04-28T02:29:01.241" v="3558" actId="1076"/>
          <ac:spMkLst>
            <pc:docMk/>
            <pc:sldMk cId="1894794632" sldId="278"/>
            <ac:spMk id="2" creationId="{846065A8-0B8E-4E5A-B0CF-A1619B70D3A3}"/>
          </ac:spMkLst>
        </pc:spChg>
        <pc:spChg chg="add mod">
          <ac:chgData name="" userId="d910499e04158852" providerId="LiveId" clId="{F61E4220-AAEC-4D30-AB3B-2DE9CAAD1548}" dt="2022-04-28T02:37:35.311" v="3909" actId="1076"/>
          <ac:spMkLst>
            <pc:docMk/>
            <pc:sldMk cId="1894794632" sldId="278"/>
            <ac:spMk id="3" creationId="{9CDA562C-14C1-45DE-B4D0-FE87808F7414}"/>
          </ac:spMkLst>
        </pc:spChg>
      </pc:sldChg>
      <pc:sldChg chg="addSp delSp modSp add">
        <pc:chgData name="" userId="d910499e04158852" providerId="LiveId" clId="{F61E4220-AAEC-4D30-AB3B-2DE9CAAD1548}" dt="2022-04-28T10:01:49.418" v="4240"/>
        <pc:sldMkLst>
          <pc:docMk/>
          <pc:sldMk cId="864667306" sldId="279"/>
        </pc:sldMkLst>
        <pc:picChg chg="add del mod">
          <ac:chgData name="" userId="d910499e04158852" providerId="LiveId" clId="{F61E4220-AAEC-4D30-AB3B-2DE9CAAD1548}" dt="2022-04-28T10:01:49.418" v="4240"/>
          <ac:picMkLst>
            <pc:docMk/>
            <pc:sldMk cId="864667306" sldId="279"/>
            <ac:picMk id="2" creationId="{C0A991B1-3783-4F52-B88C-DC5C78266885}"/>
          </ac:picMkLst>
        </pc:picChg>
      </pc:sldChg>
      <pc:sldChg chg="addSp delSp modSp add">
        <pc:chgData name="" userId="d910499e04158852" providerId="LiveId" clId="{F61E4220-AAEC-4D30-AB3B-2DE9CAAD1548}" dt="2022-04-28T10:21:44.335" v="4826" actId="14100"/>
        <pc:sldMkLst>
          <pc:docMk/>
          <pc:sldMk cId="268010656" sldId="280"/>
        </pc:sldMkLst>
        <pc:spChg chg="del">
          <ac:chgData name="" userId="d910499e04158852" providerId="LiveId" clId="{F61E4220-AAEC-4D30-AB3B-2DE9CAAD1548}" dt="2022-04-28T10:01:56.315" v="4241" actId="478"/>
          <ac:spMkLst>
            <pc:docMk/>
            <pc:sldMk cId="268010656" sldId="280"/>
            <ac:spMk id="2" creationId="{5B321285-6944-42C5-A710-7C309D16794C}"/>
          </ac:spMkLst>
        </pc:spChg>
        <pc:spChg chg="del">
          <ac:chgData name="" userId="d910499e04158852" providerId="LiveId" clId="{F61E4220-AAEC-4D30-AB3B-2DE9CAAD1548}" dt="2022-04-28T10:01:58.110" v="4242" actId="478"/>
          <ac:spMkLst>
            <pc:docMk/>
            <pc:sldMk cId="268010656" sldId="280"/>
            <ac:spMk id="3" creationId="{2206E1E1-07D9-4808-A6FB-AEC6AF0B6822}"/>
          </ac:spMkLst>
        </pc:spChg>
        <pc:spChg chg="add mod">
          <ac:chgData name="" userId="d910499e04158852" providerId="LiveId" clId="{F61E4220-AAEC-4D30-AB3B-2DE9CAAD1548}" dt="2022-04-28T10:21:26.416" v="4821" actId="1076"/>
          <ac:spMkLst>
            <pc:docMk/>
            <pc:sldMk cId="268010656" sldId="280"/>
            <ac:spMk id="5" creationId="{B17043E9-EAE8-40DB-BDA4-A8CD61D0D214}"/>
          </ac:spMkLst>
        </pc:spChg>
        <pc:picChg chg="add mod">
          <ac:chgData name="" userId="d910499e04158852" providerId="LiveId" clId="{F61E4220-AAEC-4D30-AB3B-2DE9CAAD1548}" dt="2022-04-28T10:21:44.335" v="4826" actId="14100"/>
          <ac:picMkLst>
            <pc:docMk/>
            <pc:sldMk cId="268010656" sldId="280"/>
            <ac:picMk id="4" creationId="{27B7680D-93D0-461D-A986-3B1542F1342E}"/>
          </ac:picMkLst>
        </pc:picChg>
        <pc:picChg chg="add del mod">
          <ac:chgData name="" userId="d910499e04158852" providerId="LiveId" clId="{F61E4220-AAEC-4D30-AB3B-2DE9CAAD1548}" dt="2022-04-28T10:18:12.089" v="4669"/>
          <ac:picMkLst>
            <pc:docMk/>
            <pc:sldMk cId="268010656" sldId="280"/>
            <ac:picMk id="6" creationId="{ED99455E-1D27-4700-8C67-26C0985FA063}"/>
          </ac:picMkLst>
        </pc:picChg>
      </pc:sldChg>
      <pc:sldChg chg="addSp delSp modSp add">
        <pc:chgData name="" userId="d910499e04158852" providerId="LiveId" clId="{F61E4220-AAEC-4D30-AB3B-2DE9CAAD1548}" dt="2022-04-28T10:16:41.441" v="4657" actId="403"/>
        <pc:sldMkLst>
          <pc:docMk/>
          <pc:sldMk cId="1136154488" sldId="281"/>
        </pc:sldMkLst>
        <pc:spChg chg="del">
          <ac:chgData name="" userId="d910499e04158852" providerId="LiveId" clId="{F61E4220-AAEC-4D30-AB3B-2DE9CAAD1548}" dt="2022-04-28T10:08:27.319" v="4309" actId="478"/>
          <ac:spMkLst>
            <pc:docMk/>
            <pc:sldMk cId="1136154488" sldId="281"/>
            <ac:spMk id="2" creationId="{CA842BB8-3C43-4A7D-8D8A-62E86782A9D9}"/>
          </ac:spMkLst>
        </pc:spChg>
        <pc:spChg chg="del">
          <ac:chgData name="" userId="d910499e04158852" providerId="LiveId" clId="{F61E4220-AAEC-4D30-AB3B-2DE9CAAD1548}" dt="2022-04-28T10:08:29.203" v="4310" actId="478"/>
          <ac:spMkLst>
            <pc:docMk/>
            <pc:sldMk cId="1136154488" sldId="281"/>
            <ac:spMk id="3" creationId="{0A996558-FB13-4263-986B-D9118AD304EE}"/>
          </ac:spMkLst>
        </pc:spChg>
        <pc:spChg chg="add mod">
          <ac:chgData name="" userId="d910499e04158852" providerId="LiveId" clId="{F61E4220-AAEC-4D30-AB3B-2DE9CAAD1548}" dt="2022-04-28T10:16:41.441" v="4657" actId="403"/>
          <ac:spMkLst>
            <pc:docMk/>
            <pc:sldMk cId="1136154488" sldId="281"/>
            <ac:spMk id="7" creationId="{3CD94A96-F5BC-439E-A73D-03A61C847328}"/>
          </ac:spMkLst>
        </pc:spChg>
        <pc:picChg chg="add mod">
          <ac:chgData name="" userId="d910499e04158852" providerId="LiveId" clId="{F61E4220-AAEC-4D30-AB3B-2DE9CAAD1548}" dt="2022-04-28T10:10:38.571" v="4327" actId="1076"/>
          <ac:picMkLst>
            <pc:docMk/>
            <pc:sldMk cId="1136154488" sldId="281"/>
            <ac:picMk id="4" creationId="{F4DAFD7B-0624-4C64-A209-F58C0B2FAC51}"/>
          </ac:picMkLst>
        </pc:picChg>
        <pc:picChg chg="add mod">
          <ac:chgData name="" userId="d910499e04158852" providerId="LiveId" clId="{F61E4220-AAEC-4D30-AB3B-2DE9CAAD1548}" dt="2022-04-28T10:10:41.459" v="4328" actId="1076"/>
          <ac:picMkLst>
            <pc:docMk/>
            <pc:sldMk cId="1136154488" sldId="281"/>
            <ac:picMk id="5" creationId="{1C055507-71FD-4572-8167-946C27C4DC12}"/>
          </ac:picMkLst>
        </pc:picChg>
        <pc:picChg chg="add mod">
          <ac:chgData name="" userId="d910499e04158852" providerId="LiveId" clId="{F61E4220-AAEC-4D30-AB3B-2DE9CAAD1548}" dt="2022-04-28T10:11:19.014" v="4335" actId="14100"/>
          <ac:picMkLst>
            <pc:docMk/>
            <pc:sldMk cId="1136154488" sldId="281"/>
            <ac:picMk id="6" creationId="{43E5A811-6184-4AF5-ACB1-1E98DFFA8EDA}"/>
          </ac:picMkLst>
        </pc:picChg>
      </pc:sldChg>
      <pc:sldChg chg="addSp delSp modSp add ord">
        <pc:chgData name="" userId="d910499e04158852" providerId="LiveId" clId="{F61E4220-AAEC-4D30-AB3B-2DE9CAAD1548}" dt="2022-04-28T10:22:10.969" v="4829" actId="1076"/>
        <pc:sldMkLst>
          <pc:docMk/>
          <pc:sldMk cId="154844120" sldId="282"/>
        </pc:sldMkLst>
        <pc:spChg chg="del">
          <ac:chgData name="" userId="d910499e04158852" providerId="LiveId" clId="{F61E4220-AAEC-4D30-AB3B-2DE9CAAD1548}" dt="2022-04-28T10:18:17.957" v="4670" actId="478"/>
          <ac:spMkLst>
            <pc:docMk/>
            <pc:sldMk cId="154844120" sldId="282"/>
            <ac:spMk id="2" creationId="{4E7FD0F4-B46B-4D7D-8341-18295E3D33DF}"/>
          </ac:spMkLst>
        </pc:spChg>
        <pc:spChg chg="del">
          <ac:chgData name="" userId="d910499e04158852" providerId="LiveId" clId="{F61E4220-AAEC-4D30-AB3B-2DE9CAAD1548}" dt="2022-04-28T10:18:19.928" v="4671" actId="478"/>
          <ac:spMkLst>
            <pc:docMk/>
            <pc:sldMk cId="154844120" sldId="282"/>
            <ac:spMk id="3" creationId="{85590AC1-7D8A-4EAE-A154-AF34DFABF7CB}"/>
          </ac:spMkLst>
        </pc:spChg>
        <pc:spChg chg="add mod">
          <ac:chgData name="" userId="d910499e04158852" providerId="LiveId" clId="{F61E4220-AAEC-4D30-AB3B-2DE9CAAD1548}" dt="2022-04-28T10:22:10.969" v="4829" actId="1076"/>
          <ac:spMkLst>
            <pc:docMk/>
            <pc:sldMk cId="154844120" sldId="282"/>
            <ac:spMk id="5" creationId="{C594E8DC-93A9-460A-BBA4-4106F44F647C}"/>
          </ac:spMkLst>
        </pc:spChg>
        <pc:picChg chg="add mod">
          <ac:chgData name="" userId="d910499e04158852" providerId="LiveId" clId="{F61E4220-AAEC-4D30-AB3B-2DE9CAAD1548}" dt="2022-04-28T10:18:27.553" v="4675" actId="14100"/>
          <ac:picMkLst>
            <pc:docMk/>
            <pc:sldMk cId="154844120" sldId="282"/>
            <ac:picMk id="4" creationId="{E9D01AFC-FB54-47D4-9708-3EE8E5F15DF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9D017F-3810-406D-93F4-8252F64791C0}" type="datetimeFigureOut">
              <a:rPr lang="en-IN" smtClean="0"/>
              <a:t>27-04-2022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0009BA-7578-44B9-AE5B-0923B742B23A}" type="slidenum">
              <a:rPr lang="en-IN" smtClean="0"/>
              <a:t>‹#›</a:t>
            </a:fld>
            <a:endParaRPr lang="en-IN"/>
          </a:p>
        </p:txBody>
      </p:sp>
    </p:spTree>
    <p:extLst>
      <p:ext uri="{BB962C8B-B14F-4D97-AF65-F5344CB8AC3E}">
        <p14:creationId xmlns:p14="http://schemas.microsoft.com/office/powerpoint/2010/main" val="3137652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9E12EC4-575A-471F-98AB-8C0027848805}" type="datetimeFigureOut">
              <a:rPr lang="en-IN" smtClean="0"/>
              <a:t>27-04-2022</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E8D103CF-CA9B-4722-846C-08C64D4A920D}" type="slidenum">
              <a:rPr lang="en-IN" smtClean="0"/>
              <a:t>‹#›</a:t>
            </a:fld>
            <a:endParaRPr lang="en-IN"/>
          </a:p>
        </p:txBody>
      </p:sp>
    </p:spTree>
    <p:extLst>
      <p:ext uri="{BB962C8B-B14F-4D97-AF65-F5344CB8AC3E}">
        <p14:creationId xmlns:p14="http://schemas.microsoft.com/office/powerpoint/2010/main" val="98367542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E12EC4-575A-471F-98AB-8C0027848805}" type="datetimeFigureOut">
              <a:rPr lang="en-IN" smtClean="0"/>
              <a:t>27-04-2022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D103CF-CA9B-4722-846C-08C64D4A920D}" type="slidenum">
              <a:rPr lang="en-IN" smtClean="0"/>
              <a:t>‹#›</a:t>
            </a:fld>
            <a:endParaRPr lang="en-IN"/>
          </a:p>
        </p:txBody>
      </p:sp>
    </p:spTree>
    <p:extLst>
      <p:ext uri="{BB962C8B-B14F-4D97-AF65-F5344CB8AC3E}">
        <p14:creationId xmlns:p14="http://schemas.microsoft.com/office/powerpoint/2010/main" val="3567759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E12EC4-575A-471F-98AB-8C0027848805}"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103CF-CA9B-4722-846C-08C64D4A920D}" type="slidenum">
              <a:rPr lang="en-IN" smtClean="0"/>
              <a:t>‹#›</a:t>
            </a:fld>
            <a:endParaRPr lang="en-IN"/>
          </a:p>
        </p:txBody>
      </p:sp>
    </p:spTree>
    <p:extLst>
      <p:ext uri="{BB962C8B-B14F-4D97-AF65-F5344CB8AC3E}">
        <p14:creationId xmlns:p14="http://schemas.microsoft.com/office/powerpoint/2010/main" val="2701186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E12EC4-575A-471F-98AB-8C0027848805}"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103CF-CA9B-4722-846C-08C64D4A920D}" type="slidenum">
              <a:rPr lang="en-IN" smtClean="0"/>
              <a:t>‹#›</a:t>
            </a:fld>
            <a:endParaRPr lang="en-IN"/>
          </a:p>
        </p:txBody>
      </p:sp>
    </p:spTree>
    <p:extLst>
      <p:ext uri="{BB962C8B-B14F-4D97-AF65-F5344CB8AC3E}">
        <p14:creationId xmlns:p14="http://schemas.microsoft.com/office/powerpoint/2010/main" val="347097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E12EC4-575A-471F-98AB-8C0027848805}"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103CF-CA9B-4722-846C-08C64D4A920D}" type="slidenum">
              <a:rPr lang="en-IN" smtClean="0"/>
              <a:t>‹#›</a:t>
            </a:fld>
            <a:endParaRPr lang="en-IN"/>
          </a:p>
        </p:txBody>
      </p:sp>
    </p:spTree>
    <p:extLst>
      <p:ext uri="{BB962C8B-B14F-4D97-AF65-F5344CB8AC3E}">
        <p14:creationId xmlns:p14="http://schemas.microsoft.com/office/powerpoint/2010/main" val="1007121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E12EC4-575A-471F-98AB-8C0027848805}"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103CF-CA9B-4722-846C-08C64D4A920D}" type="slidenum">
              <a:rPr lang="en-IN" smtClean="0"/>
              <a:t>‹#›</a:t>
            </a:fld>
            <a:endParaRPr lang="en-IN"/>
          </a:p>
        </p:txBody>
      </p:sp>
    </p:spTree>
    <p:extLst>
      <p:ext uri="{BB962C8B-B14F-4D97-AF65-F5344CB8AC3E}">
        <p14:creationId xmlns:p14="http://schemas.microsoft.com/office/powerpoint/2010/main" val="918094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E12EC4-575A-471F-98AB-8C0027848805}"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103CF-CA9B-4722-846C-08C64D4A920D}" type="slidenum">
              <a:rPr lang="en-IN" smtClean="0"/>
              <a:t>‹#›</a:t>
            </a:fld>
            <a:endParaRPr lang="en-IN"/>
          </a:p>
        </p:txBody>
      </p:sp>
    </p:spTree>
    <p:extLst>
      <p:ext uri="{BB962C8B-B14F-4D97-AF65-F5344CB8AC3E}">
        <p14:creationId xmlns:p14="http://schemas.microsoft.com/office/powerpoint/2010/main" val="11419751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E12EC4-575A-471F-98AB-8C0027848805}"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103CF-CA9B-4722-846C-08C64D4A920D}"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788339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E12EC4-575A-471F-98AB-8C0027848805}"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103CF-CA9B-4722-846C-08C64D4A920D}" type="slidenum">
              <a:rPr lang="en-IN" smtClean="0"/>
              <a:t>‹#›</a:t>
            </a:fld>
            <a:endParaRPr lang="en-IN"/>
          </a:p>
        </p:txBody>
      </p:sp>
    </p:spTree>
    <p:extLst>
      <p:ext uri="{BB962C8B-B14F-4D97-AF65-F5344CB8AC3E}">
        <p14:creationId xmlns:p14="http://schemas.microsoft.com/office/powerpoint/2010/main" val="45190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E12EC4-575A-471F-98AB-8C0027848805}"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103CF-CA9B-4722-846C-08C64D4A920D}" type="slidenum">
              <a:rPr lang="en-IN" smtClean="0"/>
              <a:t>‹#›</a:t>
            </a:fld>
            <a:endParaRPr lang="en-IN"/>
          </a:p>
        </p:txBody>
      </p:sp>
    </p:spTree>
    <p:extLst>
      <p:ext uri="{BB962C8B-B14F-4D97-AF65-F5344CB8AC3E}">
        <p14:creationId xmlns:p14="http://schemas.microsoft.com/office/powerpoint/2010/main" val="3706560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E12EC4-575A-471F-98AB-8C0027848805}"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103CF-CA9B-4722-846C-08C64D4A920D}" type="slidenum">
              <a:rPr lang="en-IN" smtClean="0"/>
              <a:t>‹#›</a:t>
            </a:fld>
            <a:endParaRPr lang="en-IN"/>
          </a:p>
        </p:txBody>
      </p:sp>
    </p:spTree>
    <p:extLst>
      <p:ext uri="{BB962C8B-B14F-4D97-AF65-F5344CB8AC3E}">
        <p14:creationId xmlns:p14="http://schemas.microsoft.com/office/powerpoint/2010/main" val="1831381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E12EC4-575A-471F-98AB-8C0027848805}" type="datetimeFigureOut">
              <a:rPr lang="en-IN" smtClean="0"/>
              <a:t>27-04-2022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D103CF-CA9B-4722-846C-08C64D4A920D}" type="slidenum">
              <a:rPr lang="en-IN" smtClean="0"/>
              <a:t>‹#›</a:t>
            </a:fld>
            <a:endParaRPr lang="en-IN"/>
          </a:p>
        </p:txBody>
      </p:sp>
    </p:spTree>
    <p:extLst>
      <p:ext uri="{BB962C8B-B14F-4D97-AF65-F5344CB8AC3E}">
        <p14:creationId xmlns:p14="http://schemas.microsoft.com/office/powerpoint/2010/main" val="4205656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E12EC4-575A-471F-98AB-8C0027848805}" type="datetimeFigureOut">
              <a:rPr lang="en-IN" smtClean="0"/>
              <a:t>27-04-2022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D103CF-CA9B-4722-846C-08C64D4A920D}" type="slidenum">
              <a:rPr lang="en-IN" smtClean="0"/>
              <a:t>‹#›</a:t>
            </a:fld>
            <a:endParaRPr lang="en-IN"/>
          </a:p>
        </p:txBody>
      </p:sp>
    </p:spTree>
    <p:extLst>
      <p:ext uri="{BB962C8B-B14F-4D97-AF65-F5344CB8AC3E}">
        <p14:creationId xmlns:p14="http://schemas.microsoft.com/office/powerpoint/2010/main" val="3284931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E12EC4-575A-471F-98AB-8C0027848805}" type="datetimeFigureOut">
              <a:rPr lang="en-IN" smtClean="0"/>
              <a:t>27-04-2022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D103CF-CA9B-4722-846C-08C64D4A920D}" type="slidenum">
              <a:rPr lang="en-IN" smtClean="0"/>
              <a:t>‹#›</a:t>
            </a:fld>
            <a:endParaRPr lang="en-IN"/>
          </a:p>
        </p:txBody>
      </p:sp>
    </p:spTree>
    <p:extLst>
      <p:ext uri="{BB962C8B-B14F-4D97-AF65-F5344CB8AC3E}">
        <p14:creationId xmlns:p14="http://schemas.microsoft.com/office/powerpoint/2010/main" val="2346658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9E12EC4-575A-471F-98AB-8C0027848805}" type="datetimeFigureOut">
              <a:rPr lang="en-IN" smtClean="0"/>
              <a:t>27-04-2022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D103CF-CA9B-4722-846C-08C64D4A920D}" type="slidenum">
              <a:rPr lang="en-IN" smtClean="0"/>
              <a:t>‹#›</a:t>
            </a:fld>
            <a:endParaRPr lang="en-IN"/>
          </a:p>
        </p:txBody>
      </p:sp>
    </p:spTree>
    <p:extLst>
      <p:ext uri="{BB962C8B-B14F-4D97-AF65-F5344CB8AC3E}">
        <p14:creationId xmlns:p14="http://schemas.microsoft.com/office/powerpoint/2010/main" val="1609532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E12EC4-575A-471F-98AB-8C0027848805}" type="datetimeFigureOut">
              <a:rPr lang="en-IN" smtClean="0"/>
              <a:t>27-04-2022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D103CF-CA9B-4722-846C-08C64D4A920D}" type="slidenum">
              <a:rPr lang="en-IN" smtClean="0"/>
              <a:t>‹#›</a:t>
            </a:fld>
            <a:endParaRPr lang="en-IN"/>
          </a:p>
        </p:txBody>
      </p:sp>
    </p:spTree>
    <p:extLst>
      <p:ext uri="{BB962C8B-B14F-4D97-AF65-F5344CB8AC3E}">
        <p14:creationId xmlns:p14="http://schemas.microsoft.com/office/powerpoint/2010/main" val="4212187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E12EC4-575A-471F-98AB-8C0027848805}" type="datetimeFigureOut">
              <a:rPr lang="en-IN" smtClean="0"/>
              <a:t>27-04-2022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D103CF-CA9B-4722-846C-08C64D4A920D}" type="slidenum">
              <a:rPr lang="en-IN" smtClean="0"/>
              <a:t>‹#›</a:t>
            </a:fld>
            <a:endParaRPr lang="en-IN"/>
          </a:p>
        </p:txBody>
      </p:sp>
    </p:spTree>
    <p:extLst>
      <p:ext uri="{BB962C8B-B14F-4D97-AF65-F5344CB8AC3E}">
        <p14:creationId xmlns:p14="http://schemas.microsoft.com/office/powerpoint/2010/main" val="3712259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9E12EC4-575A-471F-98AB-8C0027848805}" type="datetimeFigureOut">
              <a:rPr lang="en-IN" smtClean="0"/>
              <a:t>27-04-2022</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8D103CF-CA9B-4722-846C-08C64D4A920D}" type="slidenum">
              <a:rPr lang="en-IN" smtClean="0"/>
              <a:t>‹#›</a:t>
            </a:fld>
            <a:endParaRPr lang="en-IN"/>
          </a:p>
        </p:txBody>
      </p:sp>
    </p:spTree>
    <p:extLst>
      <p:ext uri="{BB962C8B-B14F-4D97-AF65-F5344CB8AC3E}">
        <p14:creationId xmlns:p14="http://schemas.microsoft.com/office/powerpoint/2010/main" val="37766967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3E40-6325-4721-914F-D3A44D01DAA9}"/>
              </a:ext>
            </a:extLst>
          </p:cNvPr>
          <p:cNvSpPr>
            <a:spLocks noGrp="1"/>
          </p:cNvSpPr>
          <p:nvPr>
            <p:ph type="ctrTitle"/>
          </p:nvPr>
        </p:nvSpPr>
        <p:spPr>
          <a:xfrm>
            <a:off x="1523999" y="1041399"/>
            <a:ext cx="10005391" cy="2510183"/>
          </a:xfrm>
        </p:spPr>
        <p:txBody>
          <a:bodyPr/>
          <a:lstStyle/>
          <a:p>
            <a:r>
              <a:rPr lang="en-IN" b="1" i="1" dirty="0">
                <a:solidFill>
                  <a:schemeClr val="accent2">
                    <a:lumMod val="75000"/>
                  </a:schemeClr>
                </a:solidFill>
                <a:latin typeface="Times New Roman" panose="02020603050405020304" pitchFamily="18" charset="0"/>
                <a:cs typeface="Times New Roman" panose="02020603050405020304" pitchFamily="18" charset="0"/>
              </a:rPr>
              <a:t>MENTAL HEALTH SURVEY</a:t>
            </a:r>
          </a:p>
        </p:txBody>
      </p:sp>
      <p:pic>
        <p:nvPicPr>
          <p:cNvPr id="7" name="Picture 6">
            <a:extLst>
              <a:ext uri="{FF2B5EF4-FFF2-40B4-BE49-F238E27FC236}">
                <a16:creationId xmlns:a16="http://schemas.microsoft.com/office/drawing/2014/main" id="{F0144A38-2B96-47A7-A12A-2B0EA5DEE2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31BC1FA7-F915-4E81-AD15-05BB7317C839}"/>
              </a:ext>
            </a:extLst>
          </p:cNvPr>
          <p:cNvSpPr txBox="1"/>
          <p:nvPr/>
        </p:nvSpPr>
        <p:spPr>
          <a:xfrm>
            <a:off x="10504420" y="6392881"/>
            <a:ext cx="1267655" cy="369332"/>
          </a:xfrm>
          <a:prstGeom prst="rect">
            <a:avLst/>
          </a:prstGeom>
          <a:noFill/>
        </p:spPr>
        <p:txBody>
          <a:bodyPr wrap="none" rtlCol="0">
            <a:spAutoFit/>
          </a:bodyPr>
          <a:lstStyle/>
          <a:p>
            <a:r>
              <a:rPr lang="en-IN" dirty="0">
                <a:solidFill>
                  <a:schemeClr val="bg1"/>
                </a:solidFill>
              </a:rPr>
              <a:t>By ………….. </a:t>
            </a:r>
          </a:p>
        </p:txBody>
      </p:sp>
      <p:sp>
        <p:nvSpPr>
          <p:cNvPr id="9" name="Rectangle 8">
            <a:extLst>
              <a:ext uri="{FF2B5EF4-FFF2-40B4-BE49-F238E27FC236}">
                <a16:creationId xmlns:a16="http://schemas.microsoft.com/office/drawing/2014/main" id="{A7FE0364-1604-4E50-A709-89F90585AEB8}"/>
              </a:ext>
            </a:extLst>
          </p:cNvPr>
          <p:cNvSpPr/>
          <p:nvPr/>
        </p:nvSpPr>
        <p:spPr>
          <a:xfrm>
            <a:off x="781878" y="6387693"/>
            <a:ext cx="9722542" cy="369332"/>
          </a:xfrm>
          <a:prstGeom prst="rect">
            <a:avLst/>
          </a:prstGeom>
        </p:spPr>
        <p:txBody>
          <a:bodyPr wrap="square">
            <a:spAutoFit/>
          </a:bodyPr>
          <a:lstStyle/>
          <a:p>
            <a:r>
              <a:rPr lang="en-IN" dirty="0">
                <a:solidFill>
                  <a:schemeClr val="bg1"/>
                </a:solidFill>
              </a:rPr>
              <a:t>Link :- </a:t>
            </a:r>
            <a:r>
              <a:rPr lang="en-IN" i="1" u="sng" dirty="0">
                <a:solidFill>
                  <a:schemeClr val="bg1"/>
                </a:solidFill>
              </a:rPr>
              <a:t>https://www.kaggle.com/code/shrijoychowdhury/mental-health-survey-svm-decision-tree/data</a:t>
            </a:r>
          </a:p>
        </p:txBody>
      </p:sp>
    </p:spTree>
    <p:extLst>
      <p:ext uri="{BB962C8B-B14F-4D97-AF65-F5344CB8AC3E}">
        <p14:creationId xmlns:p14="http://schemas.microsoft.com/office/powerpoint/2010/main" val="1051516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BCEDDB1-054B-41A0-A7FF-BDCFB7C983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41944"/>
            <a:ext cx="6732105" cy="3511826"/>
          </a:xfrm>
          <a:prstGeom prst="rect">
            <a:avLst/>
          </a:prstGeom>
        </p:spPr>
      </p:pic>
      <p:sp>
        <p:nvSpPr>
          <p:cNvPr id="13" name="TextBox 12">
            <a:extLst>
              <a:ext uri="{FF2B5EF4-FFF2-40B4-BE49-F238E27FC236}">
                <a16:creationId xmlns:a16="http://schemas.microsoft.com/office/drawing/2014/main" id="{27C5A653-9F36-45AE-BEE4-C08541A1E2ED}"/>
              </a:ext>
            </a:extLst>
          </p:cNvPr>
          <p:cNvSpPr txBox="1"/>
          <p:nvPr/>
        </p:nvSpPr>
        <p:spPr>
          <a:xfrm>
            <a:off x="318617" y="535638"/>
            <a:ext cx="11554766" cy="707886"/>
          </a:xfrm>
          <a:prstGeom prst="rect">
            <a:avLst/>
          </a:prstGeom>
          <a:noFill/>
        </p:spPr>
        <p:txBody>
          <a:bodyPr wrap="none" rtlCol="0">
            <a:spAutoFit/>
          </a:bodyPr>
          <a:lstStyle/>
          <a:p>
            <a:r>
              <a:rPr lang="en-IN" sz="4000" dirty="0">
                <a:latin typeface="Times New Roman" panose="02020603050405020304" pitchFamily="18" charset="0"/>
                <a:cs typeface="Times New Roman" panose="02020603050405020304" pitchFamily="18" charset="0"/>
              </a:rPr>
              <a:t>After Replacing the value counts of the Gender column</a:t>
            </a:r>
          </a:p>
        </p:txBody>
      </p:sp>
      <p:sp>
        <p:nvSpPr>
          <p:cNvPr id="14" name="TextBox 13">
            <a:extLst>
              <a:ext uri="{FF2B5EF4-FFF2-40B4-BE49-F238E27FC236}">
                <a16:creationId xmlns:a16="http://schemas.microsoft.com/office/drawing/2014/main" id="{F0472E3A-819A-4AF3-A436-AA8537C8E72F}"/>
              </a:ext>
            </a:extLst>
          </p:cNvPr>
          <p:cNvSpPr txBox="1"/>
          <p:nvPr/>
        </p:nvSpPr>
        <p:spPr>
          <a:xfrm>
            <a:off x="344556" y="1773151"/>
            <a:ext cx="10974479"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From the plot and the function .value counts() it can be clearly seen </a:t>
            </a:r>
          </a:p>
          <a:p>
            <a:r>
              <a:rPr lang="en-US" sz="2400" dirty="0">
                <a:latin typeface="Times New Roman" panose="02020603050405020304" pitchFamily="18" charset="0"/>
                <a:cs typeface="Times New Roman" panose="02020603050405020304" pitchFamily="18" charset="0"/>
              </a:rPr>
              <a:t>that the number of males in the data set are 993,females are 248 and transgender are 18.</a:t>
            </a:r>
            <a:endParaRPr lang="en-IN" sz="240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9F1047ED-45E4-41ED-9CAB-AC8120CD2151}"/>
              </a:ext>
            </a:extLst>
          </p:cNvPr>
          <p:cNvPicPr>
            <a:picLocks noChangeAspect="1"/>
          </p:cNvPicPr>
          <p:nvPr/>
        </p:nvPicPr>
        <p:blipFill>
          <a:blip r:embed="rId3"/>
          <a:stretch>
            <a:fillRect/>
          </a:stretch>
        </p:blipFill>
        <p:spPr>
          <a:xfrm>
            <a:off x="6440556" y="3341944"/>
            <a:ext cx="5751444" cy="3511825"/>
          </a:xfrm>
          <a:prstGeom prst="rect">
            <a:avLst/>
          </a:prstGeom>
        </p:spPr>
      </p:pic>
    </p:spTree>
    <p:extLst>
      <p:ext uri="{BB962C8B-B14F-4D97-AF65-F5344CB8AC3E}">
        <p14:creationId xmlns:p14="http://schemas.microsoft.com/office/powerpoint/2010/main" val="2914666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01BB4B-234C-4467-AF56-9CD6D43F40FE}"/>
              </a:ext>
            </a:extLst>
          </p:cNvPr>
          <p:cNvSpPr txBox="1"/>
          <p:nvPr/>
        </p:nvSpPr>
        <p:spPr>
          <a:xfrm>
            <a:off x="519024" y="569843"/>
            <a:ext cx="6924268" cy="707886"/>
          </a:xfrm>
          <a:prstGeom prst="rect">
            <a:avLst/>
          </a:prstGeom>
          <a:noFill/>
        </p:spPr>
        <p:txBody>
          <a:bodyPr wrap="none" rtlCol="0">
            <a:spAutoFit/>
          </a:bodyPr>
          <a:lstStyle/>
          <a:p>
            <a:r>
              <a:rPr lang="en-IN" sz="4000" dirty="0">
                <a:latin typeface="Times New Roman" panose="02020603050405020304" pitchFamily="18" charset="0"/>
                <a:cs typeface="Times New Roman" panose="02020603050405020304" pitchFamily="18" charset="0"/>
              </a:rPr>
              <a:t>Finding the Unique value of Age</a:t>
            </a:r>
          </a:p>
        </p:txBody>
      </p:sp>
      <p:pic>
        <p:nvPicPr>
          <p:cNvPr id="5" name="Picture 4">
            <a:extLst>
              <a:ext uri="{FF2B5EF4-FFF2-40B4-BE49-F238E27FC236}">
                <a16:creationId xmlns:a16="http://schemas.microsoft.com/office/drawing/2014/main" id="{886A235B-315B-4BC2-A60B-983895122D4E}"/>
              </a:ext>
            </a:extLst>
          </p:cNvPr>
          <p:cNvPicPr>
            <a:picLocks noChangeAspect="1"/>
          </p:cNvPicPr>
          <p:nvPr/>
        </p:nvPicPr>
        <p:blipFill>
          <a:blip r:embed="rId2"/>
          <a:stretch>
            <a:fillRect/>
          </a:stretch>
        </p:blipFill>
        <p:spPr>
          <a:xfrm>
            <a:off x="0" y="3429000"/>
            <a:ext cx="5632174" cy="3429000"/>
          </a:xfrm>
          <a:prstGeom prst="rect">
            <a:avLst/>
          </a:prstGeom>
        </p:spPr>
      </p:pic>
      <p:pic>
        <p:nvPicPr>
          <p:cNvPr id="8" name="Picture 7">
            <a:extLst>
              <a:ext uri="{FF2B5EF4-FFF2-40B4-BE49-F238E27FC236}">
                <a16:creationId xmlns:a16="http://schemas.microsoft.com/office/drawing/2014/main" id="{C71162E4-4691-45DE-AEF0-9F6202D9C6E3}"/>
              </a:ext>
            </a:extLst>
          </p:cNvPr>
          <p:cNvPicPr>
            <a:picLocks noChangeAspect="1"/>
          </p:cNvPicPr>
          <p:nvPr/>
        </p:nvPicPr>
        <p:blipFill>
          <a:blip r:embed="rId3"/>
          <a:stretch>
            <a:fillRect/>
          </a:stretch>
        </p:blipFill>
        <p:spPr>
          <a:xfrm>
            <a:off x="5640364" y="3429000"/>
            <a:ext cx="6551636" cy="3429000"/>
          </a:xfrm>
          <a:prstGeom prst="rect">
            <a:avLst/>
          </a:prstGeom>
        </p:spPr>
      </p:pic>
      <p:sp>
        <p:nvSpPr>
          <p:cNvPr id="9" name="TextBox 8">
            <a:extLst>
              <a:ext uri="{FF2B5EF4-FFF2-40B4-BE49-F238E27FC236}">
                <a16:creationId xmlns:a16="http://schemas.microsoft.com/office/drawing/2014/main" id="{1CB89A10-0A38-4A96-81E3-C5858F529FDA}"/>
              </a:ext>
            </a:extLst>
          </p:cNvPr>
          <p:cNvSpPr txBox="1"/>
          <p:nvPr/>
        </p:nvSpPr>
        <p:spPr>
          <a:xfrm>
            <a:off x="519024" y="1643270"/>
            <a:ext cx="11611512" cy="830997"/>
          </a:xfrm>
          <a:prstGeom prst="rect">
            <a:avLst/>
          </a:prstGeom>
          <a:noFill/>
        </p:spPr>
        <p:txBody>
          <a:bodyPr wrap="none" rtlCol="0">
            <a:spAutoFit/>
          </a:bodyPr>
          <a:lstStyle/>
          <a:p>
            <a:r>
              <a:rPr lang="en-IN" sz="2400" dirty="0">
                <a:latin typeface="Times New Roman" panose="02020603050405020304" pitchFamily="18" charset="0"/>
                <a:cs typeface="Times New Roman" panose="02020603050405020304" pitchFamily="18" charset="0"/>
              </a:rPr>
              <a:t>There are lot of typo error in the Age columns where the age cannot be 99999999999, -1726,</a:t>
            </a:r>
          </a:p>
          <a:p>
            <a:r>
              <a:rPr lang="en-IN" sz="2400" dirty="0">
                <a:latin typeface="Times New Roman" panose="02020603050405020304" pitchFamily="18" charset="0"/>
                <a:cs typeface="Times New Roman" panose="02020603050405020304" pitchFamily="18" charset="0"/>
              </a:rPr>
              <a:t> 5, -1, 8, -29, 329.  So we removed those records </a:t>
            </a:r>
          </a:p>
        </p:txBody>
      </p:sp>
    </p:spTree>
    <p:extLst>
      <p:ext uri="{BB962C8B-B14F-4D97-AF65-F5344CB8AC3E}">
        <p14:creationId xmlns:p14="http://schemas.microsoft.com/office/powerpoint/2010/main" val="453642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EA5B89-E783-48CB-AE9E-6EC20E2535F1}"/>
              </a:ext>
            </a:extLst>
          </p:cNvPr>
          <p:cNvPicPr>
            <a:picLocks noChangeAspect="1"/>
          </p:cNvPicPr>
          <p:nvPr/>
        </p:nvPicPr>
        <p:blipFill>
          <a:blip r:embed="rId2"/>
          <a:stretch>
            <a:fillRect/>
          </a:stretch>
        </p:blipFill>
        <p:spPr>
          <a:xfrm>
            <a:off x="0" y="2418522"/>
            <a:ext cx="5724391" cy="4439478"/>
          </a:xfrm>
          <a:prstGeom prst="rect">
            <a:avLst/>
          </a:prstGeom>
        </p:spPr>
      </p:pic>
      <p:pic>
        <p:nvPicPr>
          <p:cNvPr id="6" name="Picture 5">
            <a:extLst>
              <a:ext uri="{FF2B5EF4-FFF2-40B4-BE49-F238E27FC236}">
                <a16:creationId xmlns:a16="http://schemas.microsoft.com/office/drawing/2014/main" id="{D1D911FA-2417-4E6F-8A89-DFA902A2B390}"/>
              </a:ext>
            </a:extLst>
          </p:cNvPr>
          <p:cNvPicPr>
            <a:picLocks noChangeAspect="1"/>
          </p:cNvPicPr>
          <p:nvPr/>
        </p:nvPicPr>
        <p:blipFill>
          <a:blip r:embed="rId3"/>
          <a:stretch>
            <a:fillRect/>
          </a:stretch>
        </p:blipFill>
        <p:spPr>
          <a:xfrm>
            <a:off x="-2" y="0"/>
            <a:ext cx="5724391" cy="2418522"/>
          </a:xfrm>
          <a:prstGeom prst="rect">
            <a:avLst/>
          </a:prstGeom>
        </p:spPr>
      </p:pic>
      <p:pic>
        <p:nvPicPr>
          <p:cNvPr id="7" name="Picture 6">
            <a:extLst>
              <a:ext uri="{FF2B5EF4-FFF2-40B4-BE49-F238E27FC236}">
                <a16:creationId xmlns:a16="http://schemas.microsoft.com/office/drawing/2014/main" id="{89D4C04E-A52D-4E1F-A2E8-7E71518842C2}"/>
              </a:ext>
            </a:extLst>
          </p:cNvPr>
          <p:cNvPicPr>
            <a:picLocks noChangeAspect="1"/>
          </p:cNvPicPr>
          <p:nvPr/>
        </p:nvPicPr>
        <p:blipFill>
          <a:blip r:embed="rId4"/>
          <a:stretch>
            <a:fillRect/>
          </a:stretch>
        </p:blipFill>
        <p:spPr>
          <a:xfrm>
            <a:off x="5724389" y="2604389"/>
            <a:ext cx="6467611" cy="4253611"/>
          </a:xfrm>
          <a:prstGeom prst="rect">
            <a:avLst/>
          </a:prstGeom>
        </p:spPr>
      </p:pic>
      <p:sp>
        <p:nvSpPr>
          <p:cNvPr id="8" name="Oval 7">
            <a:extLst>
              <a:ext uri="{FF2B5EF4-FFF2-40B4-BE49-F238E27FC236}">
                <a16:creationId xmlns:a16="http://schemas.microsoft.com/office/drawing/2014/main" id="{980AD283-8DC0-4F91-AC1B-1DFD541D282D}"/>
              </a:ext>
            </a:extLst>
          </p:cNvPr>
          <p:cNvSpPr/>
          <p:nvPr/>
        </p:nvSpPr>
        <p:spPr>
          <a:xfrm>
            <a:off x="7500731" y="106017"/>
            <a:ext cx="2782956" cy="1408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Times New Roman" panose="02020603050405020304" pitchFamily="18" charset="0"/>
                <a:cs typeface="Times New Roman" panose="02020603050405020304" pitchFamily="18" charset="0"/>
              </a:rPr>
              <a:t>Treating Null Values</a:t>
            </a:r>
          </a:p>
        </p:txBody>
      </p:sp>
      <p:sp>
        <p:nvSpPr>
          <p:cNvPr id="12" name="Arrow: Right 11">
            <a:extLst>
              <a:ext uri="{FF2B5EF4-FFF2-40B4-BE49-F238E27FC236}">
                <a16:creationId xmlns:a16="http://schemas.microsoft.com/office/drawing/2014/main" id="{E895AF52-792D-4045-8D2E-25E0B3B17C5B}"/>
              </a:ext>
            </a:extLst>
          </p:cNvPr>
          <p:cNvSpPr/>
          <p:nvPr/>
        </p:nvSpPr>
        <p:spPr>
          <a:xfrm rot="9835019">
            <a:off x="5578042" y="944100"/>
            <a:ext cx="2211553" cy="424070"/>
          </a:xfrm>
          <a:prstGeom prst="rightArrow">
            <a:avLst>
              <a:gd name="adj1" fmla="val 3722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5E4D9BDC-DB52-4F1C-9EBB-9AAC3AD51D20}"/>
              </a:ext>
            </a:extLst>
          </p:cNvPr>
          <p:cNvSpPr/>
          <p:nvPr/>
        </p:nvSpPr>
        <p:spPr>
          <a:xfrm>
            <a:off x="8613913" y="1432861"/>
            <a:ext cx="424070" cy="12838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261B6ECA-7E04-405B-BBC1-E8A6A96F0CB3}"/>
              </a:ext>
            </a:extLst>
          </p:cNvPr>
          <p:cNvSpPr txBox="1"/>
          <p:nvPr/>
        </p:nvSpPr>
        <p:spPr>
          <a:xfrm rot="20518614">
            <a:off x="5804743" y="967048"/>
            <a:ext cx="1615635" cy="369332"/>
          </a:xfrm>
          <a:prstGeom prst="rect">
            <a:avLst/>
          </a:prstGeom>
          <a:noFill/>
        </p:spPr>
        <p:txBody>
          <a:bodyPr wrap="none" rtlCol="0">
            <a:spAutoFit/>
          </a:bodyPr>
          <a:lstStyle/>
          <a:p>
            <a:r>
              <a:rPr lang="en-IN" dirty="0"/>
              <a:t>Before Treating</a:t>
            </a:r>
          </a:p>
        </p:txBody>
      </p:sp>
      <p:sp>
        <p:nvSpPr>
          <p:cNvPr id="16" name="TextBox 15">
            <a:extLst>
              <a:ext uri="{FF2B5EF4-FFF2-40B4-BE49-F238E27FC236}">
                <a16:creationId xmlns:a16="http://schemas.microsoft.com/office/drawing/2014/main" id="{FACCF7DB-65E3-491D-90BC-22789058DA66}"/>
              </a:ext>
            </a:extLst>
          </p:cNvPr>
          <p:cNvSpPr txBox="1"/>
          <p:nvPr/>
        </p:nvSpPr>
        <p:spPr>
          <a:xfrm>
            <a:off x="8892209" y="1890112"/>
            <a:ext cx="1557349"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After Treating </a:t>
            </a:r>
          </a:p>
        </p:txBody>
      </p:sp>
    </p:spTree>
    <p:extLst>
      <p:ext uri="{BB962C8B-B14F-4D97-AF65-F5344CB8AC3E}">
        <p14:creationId xmlns:p14="http://schemas.microsoft.com/office/powerpoint/2010/main" val="2562053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07B2B1-3E91-4898-A4AF-444269853022}"/>
              </a:ext>
            </a:extLst>
          </p:cNvPr>
          <p:cNvPicPr>
            <a:picLocks noChangeAspect="1"/>
          </p:cNvPicPr>
          <p:nvPr/>
        </p:nvPicPr>
        <p:blipFill>
          <a:blip r:embed="rId2"/>
          <a:stretch>
            <a:fillRect/>
          </a:stretch>
        </p:blipFill>
        <p:spPr>
          <a:xfrm>
            <a:off x="1689652" y="2968487"/>
            <a:ext cx="8812696" cy="3889513"/>
          </a:xfrm>
          <a:prstGeom prst="rect">
            <a:avLst/>
          </a:prstGeom>
        </p:spPr>
      </p:pic>
      <p:sp>
        <p:nvSpPr>
          <p:cNvPr id="6" name="TextBox 5">
            <a:extLst>
              <a:ext uri="{FF2B5EF4-FFF2-40B4-BE49-F238E27FC236}">
                <a16:creationId xmlns:a16="http://schemas.microsoft.com/office/drawing/2014/main" id="{6EA5BAC2-7E70-477D-BB06-D6C34FEB6317}"/>
              </a:ext>
            </a:extLst>
          </p:cNvPr>
          <p:cNvSpPr txBox="1"/>
          <p:nvPr/>
        </p:nvSpPr>
        <p:spPr>
          <a:xfrm>
            <a:off x="172279" y="569845"/>
            <a:ext cx="10732425" cy="1077218"/>
          </a:xfrm>
          <a:prstGeom prst="rect">
            <a:avLst/>
          </a:prstGeom>
          <a:noFill/>
        </p:spPr>
        <p:txBody>
          <a:bodyPr wrap="none" rtlCol="0">
            <a:spAutoFit/>
          </a:bodyPr>
          <a:lstStyle/>
          <a:p>
            <a:r>
              <a:rPr lang="en-IN" sz="3200" dirty="0">
                <a:latin typeface="Times New Roman" panose="02020603050405020304" pitchFamily="18" charset="0"/>
                <a:cs typeface="Times New Roman" panose="02020603050405020304" pitchFamily="18" charset="0"/>
              </a:rPr>
              <a:t>It can be clearly seen that Male requires highest treatment when </a:t>
            </a:r>
          </a:p>
          <a:p>
            <a:r>
              <a:rPr lang="en-IN" sz="3200" dirty="0">
                <a:latin typeface="Times New Roman" panose="02020603050405020304" pitchFamily="18" charset="0"/>
                <a:cs typeface="Times New Roman" panose="02020603050405020304" pitchFamily="18" charset="0"/>
              </a:rPr>
              <a:t>compared to Female and  Transgender</a:t>
            </a:r>
          </a:p>
        </p:txBody>
      </p:sp>
    </p:spTree>
    <p:extLst>
      <p:ext uri="{BB962C8B-B14F-4D97-AF65-F5344CB8AC3E}">
        <p14:creationId xmlns:p14="http://schemas.microsoft.com/office/powerpoint/2010/main" val="3421691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969AA-E22D-4160-A80F-112FC1671479}"/>
              </a:ext>
            </a:extLst>
          </p:cNvPr>
          <p:cNvSpPr>
            <a:spLocks noGrp="1"/>
          </p:cNvSpPr>
          <p:nvPr>
            <p:ph type="title"/>
          </p:nvPr>
        </p:nvSpPr>
        <p:spPr>
          <a:xfrm>
            <a:off x="119268" y="318052"/>
            <a:ext cx="11582401" cy="1456267"/>
          </a:xfrm>
        </p:spPr>
        <p:txBody>
          <a:bodyPr>
            <a:normAutofit fontScale="90000"/>
          </a:bodyPr>
          <a:lstStyle/>
          <a:p>
            <a:r>
              <a:rPr lang="en-US" cap="none" dirty="0">
                <a:latin typeface="Times New Roman" panose="02020603050405020304" pitchFamily="18" charset="0"/>
                <a:cs typeface="Times New Roman" panose="02020603050405020304" pitchFamily="18" charset="0"/>
              </a:rPr>
              <a:t>Employees With Family History Of Mental Illness Needs Treatment More Than Those Who Doesn't Have Any Family History Of Mental Illness.</a:t>
            </a:r>
            <a:endParaRPr lang="en-IN" cap="none"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053AECE-DF96-4DE5-AF0C-A71B9040D2F8}"/>
              </a:ext>
            </a:extLst>
          </p:cNvPr>
          <p:cNvPicPr>
            <a:picLocks noChangeAspect="1"/>
          </p:cNvPicPr>
          <p:nvPr/>
        </p:nvPicPr>
        <p:blipFill>
          <a:blip r:embed="rId2"/>
          <a:stretch>
            <a:fillRect/>
          </a:stretch>
        </p:blipFill>
        <p:spPr>
          <a:xfrm>
            <a:off x="1265581" y="2095229"/>
            <a:ext cx="9289774" cy="4762771"/>
          </a:xfrm>
          <a:prstGeom prst="rect">
            <a:avLst/>
          </a:prstGeom>
        </p:spPr>
      </p:pic>
    </p:spTree>
    <p:extLst>
      <p:ext uri="{BB962C8B-B14F-4D97-AF65-F5344CB8AC3E}">
        <p14:creationId xmlns:p14="http://schemas.microsoft.com/office/powerpoint/2010/main" val="3108514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55459A-F777-44EF-AAB1-0BD7213626C2}"/>
              </a:ext>
            </a:extLst>
          </p:cNvPr>
          <p:cNvPicPr>
            <a:picLocks noChangeAspect="1"/>
          </p:cNvPicPr>
          <p:nvPr/>
        </p:nvPicPr>
        <p:blipFill>
          <a:blip r:embed="rId2"/>
          <a:stretch>
            <a:fillRect/>
          </a:stretch>
        </p:blipFill>
        <p:spPr>
          <a:xfrm>
            <a:off x="1875986" y="2422384"/>
            <a:ext cx="8440028" cy="4435616"/>
          </a:xfrm>
          <a:prstGeom prst="rect">
            <a:avLst/>
          </a:prstGeom>
        </p:spPr>
      </p:pic>
      <p:sp>
        <p:nvSpPr>
          <p:cNvPr id="5" name="TextBox 4">
            <a:extLst>
              <a:ext uri="{FF2B5EF4-FFF2-40B4-BE49-F238E27FC236}">
                <a16:creationId xmlns:a16="http://schemas.microsoft.com/office/drawing/2014/main" id="{8716C32F-4E4B-45ED-9438-61D907A38C3F}"/>
              </a:ext>
            </a:extLst>
          </p:cNvPr>
          <p:cNvSpPr txBox="1"/>
          <p:nvPr/>
        </p:nvSpPr>
        <p:spPr>
          <a:xfrm>
            <a:off x="436716" y="516835"/>
            <a:ext cx="11318567" cy="1077218"/>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We see that age of people who requires treatment are in the range </a:t>
            </a:r>
          </a:p>
          <a:p>
            <a:r>
              <a:rPr lang="en-US" sz="3200" dirty="0">
                <a:latin typeface="Times New Roman" panose="02020603050405020304" pitchFamily="18" charset="0"/>
                <a:cs typeface="Times New Roman" panose="02020603050405020304" pitchFamily="18" charset="0"/>
              </a:rPr>
              <a:t>of 20-50years approximately.</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1708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B93F41-D4EC-4E16-8D06-14AAA52680A5}"/>
              </a:ext>
            </a:extLst>
          </p:cNvPr>
          <p:cNvPicPr>
            <a:picLocks noChangeAspect="1"/>
          </p:cNvPicPr>
          <p:nvPr/>
        </p:nvPicPr>
        <p:blipFill>
          <a:blip r:embed="rId2"/>
          <a:stretch>
            <a:fillRect/>
          </a:stretch>
        </p:blipFill>
        <p:spPr>
          <a:xfrm>
            <a:off x="1649895" y="2477467"/>
            <a:ext cx="8892209" cy="4380533"/>
          </a:xfrm>
          <a:prstGeom prst="rect">
            <a:avLst/>
          </a:prstGeom>
        </p:spPr>
      </p:pic>
      <p:sp>
        <p:nvSpPr>
          <p:cNvPr id="5" name="TextBox 4">
            <a:extLst>
              <a:ext uri="{FF2B5EF4-FFF2-40B4-BE49-F238E27FC236}">
                <a16:creationId xmlns:a16="http://schemas.microsoft.com/office/drawing/2014/main" id="{15315F69-7287-4777-A6CA-A979162BD30A}"/>
              </a:ext>
            </a:extLst>
          </p:cNvPr>
          <p:cNvSpPr txBox="1"/>
          <p:nvPr/>
        </p:nvSpPr>
        <p:spPr>
          <a:xfrm>
            <a:off x="198783" y="397564"/>
            <a:ext cx="10959548" cy="1077218"/>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From the plot we can see that the tech company employees need more treatment than organization employees.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8477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B7680D-93D0-461D-A986-3B1542F1342E}"/>
              </a:ext>
            </a:extLst>
          </p:cNvPr>
          <p:cNvPicPr>
            <a:picLocks noChangeAspect="1"/>
          </p:cNvPicPr>
          <p:nvPr/>
        </p:nvPicPr>
        <p:blipFill>
          <a:blip r:embed="rId2"/>
          <a:stretch>
            <a:fillRect/>
          </a:stretch>
        </p:blipFill>
        <p:spPr>
          <a:xfrm>
            <a:off x="0" y="1895062"/>
            <a:ext cx="12192000" cy="4962938"/>
          </a:xfrm>
          <a:prstGeom prst="rect">
            <a:avLst/>
          </a:prstGeom>
        </p:spPr>
      </p:pic>
      <p:sp>
        <p:nvSpPr>
          <p:cNvPr id="5" name="TextBox 4">
            <a:extLst>
              <a:ext uri="{FF2B5EF4-FFF2-40B4-BE49-F238E27FC236}">
                <a16:creationId xmlns:a16="http://schemas.microsoft.com/office/drawing/2014/main" id="{B17043E9-EAE8-40DB-BDA4-A8CD61D0D214}"/>
              </a:ext>
            </a:extLst>
          </p:cNvPr>
          <p:cNvSpPr txBox="1"/>
          <p:nvPr/>
        </p:nvSpPr>
        <p:spPr>
          <a:xfrm>
            <a:off x="2126804" y="622854"/>
            <a:ext cx="7938392" cy="584775"/>
          </a:xfrm>
          <a:prstGeom prst="rect">
            <a:avLst/>
          </a:prstGeom>
          <a:noFill/>
        </p:spPr>
        <p:txBody>
          <a:bodyPr wrap="none" rtlCol="0">
            <a:spAutoFit/>
          </a:bodyPr>
          <a:lstStyle/>
          <a:p>
            <a:pPr algn="ctr"/>
            <a:r>
              <a:rPr lang="en-IN" sz="3200" dirty="0">
                <a:latin typeface="Times New Roman" panose="02020603050405020304" pitchFamily="18" charset="0"/>
                <a:cs typeface="Times New Roman" panose="02020603050405020304" pitchFamily="18" charset="0"/>
              </a:rPr>
              <a:t>Building the Model Based on all the algorithm </a:t>
            </a:r>
          </a:p>
        </p:txBody>
      </p:sp>
    </p:spTree>
    <p:extLst>
      <p:ext uri="{BB962C8B-B14F-4D97-AF65-F5344CB8AC3E}">
        <p14:creationId xmlns:p14="http://schemas.microsoft.com/office/powerpoint/2010/main" val="268010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D01AFC-FB54-47D4-9708-3EE8E5F15DFE}"/>
              </a:ext>
            </a:extLst>
          </p:cNvPr>
          <p:cNvPicPr>
            <a:picLocks noChangeAspect="1"/>
          </p:cNvPicPr>
          <p:nvPr/>
        </p:nvPicPr>
        <p:blipFill>
          <a:blip r:embed="rId2"/>
          <a:stretch>
            <a:fillRect/>
          </a:stretch>
        </p:blipFill>
        <p:spPr>
          <a:xfrm>
            <a:off x="0" y="1965206"/>
            <a:ext cx="12192000" cy="4892794"/>
          </a:xfrm>
          <a:prstGeom prst="rect">
            <a:avLst/>
          </a:prstGeom>
        </p:spPr>
      </p:pic>
      <p:sp>
        <p:nvSpPr>
          <p:cNvPr id="5" name="TextBox 4">
            <a:extLst>
              <a:ext uri="{FF2B5EF4-FFF2-40B4-BE49-F238E27FC236}">
                <a16:creationId xmlns:a16="http://schemas.microsoft.com/office/drawing/2014/main" id="{C594E8DC-93A9-460A-BBA4-4106F44F647C}"/>
              </a:ext>
            </a:extLst>
          </p:cNvPr>
          <p:cNvSpPr txBox="1"/>
          <p:nvPr/>
        </p:nvSpPr>
        <p:spPr>
          <a:xfrm>
            <a:off x="1084339" y="742122"/>
            <a:ext cx="10023321" cy="584775"/>
          </a:xfrm>
          <a:prstGeom prst="rect">
            <a:avLst/>
          </a:prstGeom>
          <a:noFill/>
        </p:spPr>
        <p:txBody>
          <a:bodyPr wrap="none" rtlCol="0">
            <a:spAutoFit/>
          </a:bodyPr>
          <a:lstStyle/>
          <a:p>
            <a:r>
              <a:rPr lang="en-IN" sz="3200" dirty="0">
                <a:latin typeface="Times New Roman" panose="02020603050405020304" pitchFamily="18" charset="0"/>
                <a:cs typeface="Times New Roman" panose="02020603050405020304" pitchFamily="18" charset="0"/>
              </a:rPr>
              <a:t>Will Visualize which model is giving the Highest Accuracy </a:t>
            </a:r>
          </a:p>
        </p:txBody>
      </p:sp>
    </p:spTree>
    <p:extLst>
      <p:ext uri="{BB962C8B-B14F-4D97-AF65-F5344CB8AC3E}">
        <p14:creationId xmlns:p14="http://schemas.microsoft.com/office/powerpoint/2010/main" val="154844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DAFD7B-0624-4C64-A209-F58C0B2FAC51}"/>
              </a:ext>
            </a:extLst>
          </p:cNvPr>
          <p:cNvPicPr>
            <a:picLocks noChangeAspect="1"/>
          </p:cNvPicPr>
          <p:nvPr/>
        </p:nvPicPr>
        <p:blipFill>
          <a:blip r:embed="rId2"/>
          <a:stretch>
            <a:fillRect/>
          </a:stretch>
        </p:blipFill>
        <p:spPr>
          <a:xfrm>
            <a:off x="0" y="0"/>
            <a:ext cx="6188765" cy="3343742"/>
          </a:xfrm>
          <a:prstGeom prst="rect">
            <a:avLst/>
          </a:prstGeom>
        </p:spPr>
      </p:pic>
      <p:pic>
        <p:nvPicPr>
          <p:cNvPr id="5" name="Picture 4">
            <a:extLst>
              <a:ext uri="{FF2B5EF4-FFF2-40B4-BE49-F238E27FC236}">
                <a16:creationId xmlns:a16="http://schemas.microsoft.com/office/drawing/2014/main" id="{1C055507-71FD-4572-8167-946C27C4DC12}"/>
              </a:ext>
            </a:extLst>
          </p:cNvPr>
          <p:cNvPicPr>
            <a:picLocks noChangeAspect="1"/>
          </p:cNvPicPr>
          <p:nvPr/>
        </p:nvPicPr>
        <p:blipFill>
          <a:blip r:embed="rId3"/>
          <a:stretch>
            <a:fillRect/>
          </a:stretch>
        </p:blipFill>
        <p:spPr>
          <a:xfrm>
            <a:off x="6188765" y="0"/>
            <a:ext cx="6003235" cy="3343741"/>
          </a:xfrm>
          <a:prstGeom prst="rect">
            <a:avLst/>
          </a:prstGeom>
        </p:spPr>
      </p:pic>
      <p:pic>
        <p:nvPicPr>
          <p:cNvPr id="6" name="Picture 5">
            <a:extLst>
              <a:ext uri="{FF2B5EF4-FFF2-40B4-BE49-F238E27FC236}">
                <a16:creationId xmlns:a16="http://schemas.microsoft.com/office/drawing/2014/main" id="{43E5A811-6184-4AF5-ACB1-1E98DFFA8EDA}"/>
              </a:ext>
            </a:extLst>
          </p:cNvPr>
          <p:cNvPicPr>
            <a:picLocks noChangeAspect="1"/>
          </p:cNvPicPr>
          <p:nvPr/>
        </p:nvPicPr>
        <p:blipFill>
          <a:blip r:embed="rId4"/>
          <a:stretch>
            <a:fillRect/>
          </a:stretch>
        </p:blipFill>
        <p:spPr>
          <a:xfrm>
            <a:off x="1" y="3343741"/>
            <a:ext cx="6096000" cy="3600953"/>
          </a:xfrm>
          <a:prstGeom prst="rect">
            <a:avLst/>
          </a:prstGeom>
        </p:spPr>
      </p:pic>
      <p:sp>
        <p:nvSpPr>
          <p:cNvPr id="7" name="Oval 6">
            <a:extLst>
              <a:ext uri="{FF2B5EF4-FFF2-40B4-BE49-F238E27FC236}">
                <a16:creationId xmlns:a16="http://schemas.microsoft.com/office/drawing/2014/main" id="{3CD94A96-F5BC-439E-A73D-03A61C847328}"/>
              </a:ext>
            </a:extLst>
          </p:cNvPr>
          <p:cNvSpPr/>
          <p:nvPr/>
        </p:nvSpPr>
        <p:spPr>
          <a:xfrm>
            <a:off x="6255025" y="3429000"/>
            <a:ext cx="5870713" cy="33437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Times New Roman" panose="02020603050405020304" pitchFamily="18" charset="0"/>
                <a:cs typeface="Times New Roman" panose="02020603050405020304" pitchFamily="18" charset="0"/>
              </a:rPr>
              <a:t>We got Highest Accuracy Score By using SVM [Support Vector Machine] by using Kernel =Linear</a:t>
            </a:r>
            <a:br>
              <a:rPr lang="en-IN" dirty="0"/>
            </a:br>
            <a:endParaRPr lang="en-IN" dirty="0"/>
          </a:p>
        </p:txBody>
      </p:sp>
    </p:spTree>
    <p:extLst>
      <p:ext uri="{BB962C8B-B14F-4D97-AF65-F5344CB8AC3E}">
        <p14:creationId xmlns:p14="http://schemas.microsoft.com/office/powerpoint/2010/main" val="1136154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A36817-9A12-471C-8B36-E47AACCF55FF}"/>
              </a:ext>
            </a:extLst>
          </p:cNvPr>
          <p:cNvSpPr txBox="1"/>
          <p:nvPr/>
        </p:nvSpPr>
        <p:spPr>
          <a:xfrm>
            <a:off x="2451652" y="845404"/>
            <a:ext cx="6400799" cy="769441"/>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W</a:t>
            </a:r>
            <a:r>
              <a:rPr lang="en-IN" sz="4400" b="1" dirty="0">
                <a:latin typeface="Times New Roman" panose="02020603050405020304" pitchFamily="18" charset="0"/>
                <a:cs typeface="Times New Roman" panose="02020603050405020304" pitchFamily="18" charset="0"/>
              </a:rPr>
              <a:t>hat is </a:t>
            </a:r>
            <a:r>
              <a:rPr lang="en-IN" sz="4400" b="1" dirty="0">
                <a:solidFill>
                  <a:srgbClr val="C8C412"/>
                </a:solidFill>
                <a:latin typeface="Times New Roman" panose="02020603050405020304" pitchFamily="18" charset="0"/>
                <a:cs typeface="Times New Roman" panose="02020603050405020304" pitchFamily="18" charset="0"/>
              </a:rPr>
              <a:t>Mental Health ??</a:t>
            </a:r>
          </a:p>
        </p:txBody>
      </p:sp>
      <p:sp>
        <p:nvSpPr>
          <p:cNvPr id="6" name="TextBox 5">
            <a:extLst>
              <a:ext uri="{FF2B5EF4-FFF2-40B4-BE49-F238E27FC236}">
                <a16:creationId xmlns:a16="http://schemas.microsoft.com/office/drawing/2014/main" id="{0D4C1D8C-FA07-4F18-B1F9-AC57B6B32F9A}"/>
              </a:ext>
            </a:extLst>
          </p:cNvPr>
          <p:cNvSpPr txBox="1"/>
          <p:nvPr/>
        </p:nvSpPr>
        <p:spPr>
          <a:xfrm>
            <a:off x="154745" y="4563377"/>
            <a:ext cx="12037255" cy="1908215"/>
          </a:xfrm>
          <a:prstGeom prst="rect">
            <a:avLst/>
          </a:prstGeom>
          <a:noFill/>
        </p:spPr>
        <p:txBody>
          <a:bodyPr wrap="square" rtlCol="0">
            <a:spAutoFit/>
          </a:bodyPr>
          <a:lstStyle/>
          <a:p>
            <a:endParaRPr lang="en-IN" sz="4400" b="1" dirty="0">
              <a:solidFill>
                <a:srgbClr val="FF0000"/>
              </a:solidFill>
              <a:latin typeface="Times New Roman" panose="02020603050405020304" pitchFamily="18" charset="0"/>
              <a:cs typeface="Times New Roman" panose="02020603050405020304" pitchFamily="18" charset="0"/>
            </a:endParaRPr>
          </a:p>
          <a:p>
            <a:r>
              <a:rPr lang="en-US" sz="2600" b="1" dirty="0">
                <a:solidFill>
                  <a:schemeClr val="tx1">
                    <a:lumMod val="95000"/>
                  </a:schemeClr>
                </a:solidFill>
                <a:latin typeface="Times New Roman" panose="02020603050405020304" pitchFamily="18" charset="0"/>
                <a:cs typeface="Times New Roman" panose="02020603050405020304" pitchFamily="18" charset="0"/>
              </a:rPr>
              <a:t>A Person’s condition with regard to their psychological and emotional well-being.</a:t>
            </a:r>
          </a:p>
          <a:p>
            <a:endParaRPr lang="en-IN" sz="4800" b="1" dirty="0">
              <a:solidFill>
                <a:srgbClr val="FF0000"/>
              </a:solidFill>
            </a:endParaRPr>
          </a:p>
        </p:txBody>
      </p:sp>
      <p:sp>
        <p:nvSpPr>
          <p:cNvPr id="10" name="Rectangle 9">
            <a:extLst>
              <a:ext uri="{FF2B5EF4-FFF2-40B4-BE49-F238E27FC236}">
                <a16:creationId xmlns:a16="http://schemas.microsoft.com/office/drawing/2014/main" id="{F762EBF1-0483-4968-AF70-1DAF8D12B7B5}"/>
              </a:ext>
            </a:extLst>
          </p:cNvPr>
          <p:cNvSpPr/>
          <p:nvPr/>
        </p:nvSpPr>
        <p:spPr>
          <a:xfrm>
            <a:off x="3549846" y="1790049"/>
            <a:ext cx="4204407" cy="28986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A1565641-171E-4DA0-9922-29E5AED0BC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4463" y="1924479"/>
            <a:ext cx="2675171" cy="2551296"/>
          </a:xfrm>
          <a:prstGeom prst="rect">
            <a:avLst/>
          </a:prstGeom>
        </p:spPr>
      </p:pic>
    </p:spTree>
    <p:extLst>
      <p:ext uri="{BB962C8B-B14F-4D97-AF65-F5344CB8AC3E}">
        <p14:creationId xmlns:p14="http://schemas.microsoft.com/office/powerpoint/2010/main" val="1898815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0413C-3610-4270-9087-22AE1B74CF9F}"/>
              </a:ext>
            </a:extLst>
          </p:cNvPr>
          <p:cNvSpPr>
            <a:spLocks noGrp="1"/>
          </p:cNvSpPr>
          <p:nvPr>
            <p:ph type="title"/>
          </p:nvPr>
        </p:nvSpPr>
        <p:spPr>
          <a:xfrm>
            <a:off x="510206" y="0"/>
            <a:ext cx="10389705" cy="1456267"/>
          </a:xfrm>
        </p:spPr>
        <p:txBody>
          <a:bodyPr/>
          <a:lstStyle/>
          <a:p>
            <a:r>
              <a:rPr lang="en-US" b="1" dirty="0">
                <a:latin typeface="Times New Roman" panose="02020603050405020304" pitchFamily="18" charset="0"/>
                <a:cs typeface="Times New Roman" panose="02020603050405020304" pitchFamily="18" charset="0"/>
              </a:rPr>
              <a:t>Challenges in the Project/Data</a:t>
            </a:r>
            <a:endParaRPr lang="en-IN" dirty="0"/>
          </a:p>
        </p:txBody>
      </p:sp>
      <p:sp>
        <p:nvSpPr>
          <p:cNvPr id="4" name="TextBox 3">
            <a:extLst>
              <a:ext uri="{FF2B5EF4-FFF2-40B4-BE49-F238E27FC236}">
                <a16:creationId xmlns:a16="http://schemas.microsoft.com/office/drawing/2014/main" id="{D06AE80D-CED1-4925-98A6-4CDD3031B08A}"/>
              </a:ext>
            </a:extLst>
          </p:cNvPr>
          <p:cNvSpPr txBox="1"/>
          <p:nvPr/>
        </p:nvSpPr>
        <p:spPr>
          <a:xfrm>
            <a:off x="331303" y="4318737"/>
            <a:ext cx="10747513" cy="2677656"/>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Some of the features were having missing values [Handling the missing values]</a:t>
            </a:r>
          </a:p>
          <a:p>
            <a:pPr marL="285750" indent="-28575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Most of the features were not having numeric type So we learnt how to convert the object datatype in to numeric using OHE[One Hot Encoding   of  get_dummies]  [converting the object Dtypes to numeric where machine learning can understand]</a:t>
            </a:r>
          </a:p>
          <a:p>
            <a:pPr marL="285750" indent="-28575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D540A8A-B81B-4605-B3E3-CD38E092E1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2155" y="1127354"/>
            <a:ext cx="8128000" cy="2823817"/>
          </a:xfrm>
          <a:prstGeom prst="rect">
            <a:avLst/>
          </a:prstGeom>
        </p:spPr>
      </p:pic>
    </p:spTree>
    <p:extLst>
      <p:ext uri="{BB962C8B-B14F-4D97-AF65-F5344CB8AC3E}">
        <p14:creationId xmlns:p14="http://schemas.microsoft.com/office/powerpoint/2010/main" val="95478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71B12D-D14C-45B8-8541-5A8BD8FBA6EF}"/>
              </a:ext>
            </a:extLst>
          </p:cNvPr>
          <p:cNvSpPr txBox="1"/>
          <p:nvPr/>
        </p:nvSpPr>
        <p:spPr>
          <a:xfrm>
            <a:off x="583096" y="689113"/>
            <a:ext cx="11025808" cy="637097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In Timestamp both data and time where included so we split the data in to Date</a:t>
            </a:r>
          </a:p>
          <a:p>
            <a:r>
              <a:rPr lang="en-IN" sz="2400" dirty="0">
                <a:latin typeface="Times New Roman" panose="02020603050405020304" pitchFamily="18" charset="0"/>
                <a:cs typeface="Times New Roman" panose="02020603050405020304" pitchFamily="18" charset="0"/>
              </a:rPr>
              <a:t> and Time as an separate variable and we converted object datatype into date timestamp </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There were lot of Typo error in the Age column where column so we figured out and we fixed it  </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We saw that there are lots of misspelled words and synonym's have been used in Gender Column So we figured out and We converted 49 Unique values to 3 levels. The Three levels of Gender columns has male(M),female(F) and transgender(T).</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The Data was not in the same Scale so we need to scale down the data</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There were 26 Feature to predict the whether the person seeks the treatment or not where not all 26 Features are important to predict the target variable so we reduced some of the features</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6785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593CC-F0B6-44FF-A958-3E6D9B8981DC}"/>
              </a:ext>
            </a:extLst>
          </p:cNvPr>
          <p:cNvSpPr>
            <a:spLocks noGrp="1"/>
          </p:cNvSpPr>
          <p:nvPr>
            <p:ph type="title"/>
          </p:nvPr>
        </p:nvSpPr>
        <p:spPr>
          <a:xfrm>
            <a:off x="367749" y="119270"/>
            <a:ext cx="10131425" cy="1456267"/>
          </a:xfrm>
        </p:spPr>
        <p:txBody>
          <a:bodyPr/>
          <a:lstStyle/>
          <a:p>
            <a:r>
              <a:rPr lang="en-IN" b="1" dirty="0">
                <a:latin typeface="Times New Roman" panose="02020603050405020304" pitchFamily="18" charset="0"/>
                <a:cs typeface="Times New Roman" panose="02020603050405020304" pitchFamily="18" charset="0"/>
              </a:rPr>
              <a:t>Major Findings through EDA</a:t>
            </a:r>
            <a:endParaRPr lang="en-IN" dirty="0"/>
          </a:p>
        </p:txBody>
      </p:sp>
      <p:sp>
        <p:nvSpPr>
          <p:cNvPr id="4" name="TextBox 3">
            <a:extLst>
              <a:ext uri="{FF2B5EF4-FFF2-40B4-BE49-F238E27FC236}">
                <a16:creationId xmlns:a16="http://schemas.microsoft.com/office/drawing/2014/main" id="{2A5A110A-9419-4219-9435-369500718AB1}"/>
              </a:ext>
            </a:extLst>
          </p:cNvPr>
          <p:cNvSpPr txBox="1"/>
          <p:nvPr/>
        </p:nvSpPr>
        <p:spPr>
          <a:xfrm>
            <a:off x="367749" y="1466165"/>
            <a:ext cx="11269432" cy="5416868"/>
          </a:xfrm>
          <a:prstGeom prst="rect">
            <a:avLst/>
          </a:prstGeom>
          <a:noFill/>
        </p:spPr>
        <p:txBody>
          <a:bodyPr wrap="none" rtlCol="0">
            <a:spAutoFit/>
          </a:bodyPr>
          <a:lstStyle/>
          <a:p>
            <a:endParaRPr lang="en-IN" dirty="0"/>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By doing some analysis it can be clearly seen that male requires more treatment </a:t>
            </a:r>
          </a:p>
          <a:p>
            <a:r>
              <a:rPr lang="en-IN" sz="2400" dirty="0">
                <a:latin typeface="Times New Roman" panose="02020603050405020304" pitchFamily="18" charset="0"/>
                <a:cs typeface="Times New Roman" panose="02020603050405020304" pitchFamily="18" charset="0"/>
              </a:rPr>
              <a:t>when compared to female and transgender</a:t>
            </a:r>
          </a:p>
          <a:p>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We can see that the employees who don't know whether they will get leave for </a:t>
            </a:r>
          </a:p>
          <a:p>
            <a:r>
              <a:rPr lang="en-US" sz="2400" dirty="0">
                <a:latin typeface="Times New Roman" panose="02020603050405020304" pitchFamily="18" charset="0"/>
                <a:cs typeface="Times New Roman" panose="02020603050405020304" pitchFamily="18" charset="0"/>
              </a:rPr>
              <a:t>medical health condition requires treatment</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Who</a:t>
            </a:r>
            <a:r>
              <a:rPr lang="en-US" sz="32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Employees with family history of mental illness needs treatment more than those </a:t>
            </a:r>
          </a:p>
          <a:p>
            <a:r>
              <a:rPr lang="en-US" sz="2400" dirty="0">
                <a:latin typeface="Times New Roman" panose="02020603050405020304" pitchFamily="18" charset="0"/>
                <a:cs typeface="Times New Roman" panose="02020603050405020304" pitchFamily="18" charset="0"/>
              </a:rPr>
              <a:t> doesn't have any family history of mental illness</a:t>
            </a:r>
          </a:p>
          <a:p>
            <a:pPr marL="342900" indent="-342900">
              <a:buFont typeface="Wingdings" panose="05000000000000000000" pitchFamily="2" charset="2"/>
              <a:buChar char="Ø"/>
            </a:pPr>
            <a:endParaRPr lang="en-IN" sz="3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CA295EB-6302-4164-943A-2D665E8F061B}"/>
              </a:ext>
            </a:extLst>
          </p:cNvPr>
          <p:cNvPicPr>
            <a:picLocks noChangeAspect="1"/>
          </p:cNvPicPr>
          <p:nvPr/>
        </p:nvPicPr>
        <p:blipFill rotWithShape="1">
          <a:blip r:embed="rId2">
            <a:extLst>
              <a:ext uri="{28A0092B-C50C-407E-A947-70E740481C1C}">
                <a14:useLocalDpi xmlns:a14="http://schemas.microsoft.com/office/drawing/2010/main" val="0"/>
              </a:ext>
            </a:extLst>
          </a:blip>
          <a:srcRect b="20689"/>
          <a:stretch/>
        </p:blipFill>
        <p:spPr>
          <a:xfrm>
            <a:off x="2186607" y="1304602"/>
            <a:ext cx="6599583" cy="1557867"/>
          </a:xfrm>
          <a:prstGeom prst="rect">
            <a:avLst/>
          </a:prstGeom>
        </p:spPr>
      </p:pic>
    </p:spTree>
    <p:extLst>
      <p:ext uri="{BB962C8B-B14F-4D97-AF65-F5344CB8AC3E}">
        <p14:creationId xmlns:p14="http://schemas.microsoft.com/office/powerpoint/2010/main" val="2757827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152892F-F88A-4D3E-84FC-C8D8019AD211}"/>
              </a:ext>
            </a:extLst>
          </p:cNvPr>
          <p:cNvSpPr txBox="1"/>
          <p:nvPr/>
        </p:nvSpPr>
        <p:spPr>
          <a:xfrm>
            <a:off x="280534" y="560967"/>
            <a:ext cx="11911466" cy="6124754"/>
          </a:xfrm>
          <a:prstGeom prst="rect">
            <a:avLst/>
          </a:prstGeom>
          <a:noFill/>
        </p:spPr>
        <p:txBody>
          <a:bodyPr wrap="none" rtlCol="0">
            <a:spAutoFit/>
          </a:bodyPr>
          <a:lstStyle/>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The employer who never discussed mental health as part of an employee wellness program</a:t>
            </a:r>
          </a:p>
          <a:p>
            <a:r>
              <a:rPr lang="en-US" sz="2400" dirty="0">
                <a:latin typeface="Times New Roman" panose="02020603050405020304" pitchFamily="18" charset="0"/>
                <a:cs typeface="Times New Roman" panose="02020603050405020304" pitchFamily="18" charset="0"/>
              </a:rPr>
              <a:t> are more prone to treatment requirement.</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From the plot we can see that the tech company employees need more treatment than </a:t>
            </a:r>
          </a:p>
          <a:p>
            <a:r>
              <a:rPr lang="en-US" sz="2400" dirty="0">
                <a:latin typeface="Times New Roman" panose="02020603050405020304" pitchFamily="18" charset="0"/>
                <a:cs typeface="Times New Roman" panose="02020603050405020304" pitchFamily="18" charset="0"/>
              </a:rPr>
              <a:t>organization employees.</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We see that age of people who requires treatment are in the range of 20-50years </a:t>
            </a:r>
          </a:p>
          <a:p>
            <a:r>
              <a:rPr lang="en-US" sz="2400" dirty="0">
                <a:latin typeface="Times New Roman" panose="02020603050405020304" pitchFamily="18" charset="0"/>
                <a:cs typeface="Times New Roman" panose="02020603050405020304" pitchFamily="18" charset="0"/>
              </a:rPr>
              <a:t>approximately.</a:t>
            </a:r>
            <a:endParaRPr lang="en-US" sz="32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We can see from the plot that organization have 26-100 employees and </a:t>
            </a:r>
          </a:p>
          <a:p>
            <a:r>
              <a:rPr lang="en-US" sz="2400" dirty="0">
                <a:latin typeface="Times New Roman" panose="02020603050405020304" pitchFamily="18" charset="0"/>
                <a:cs typeface="Times New Roman" panose="02020603050405020304" pitchFamily="18" charset="0"/>
              </a:rPr>
              <a:t>those having more than 1000 employees requires more treatment.</a:t>
            </a:r>
          </a:p>
          <a:p>
            <a:r>
              <a:rPr lang="en-US" sz="2400" dirty="0">
                <a:latin typeface="Times New Roman" panose="02020603050405020304" pitchFamily="18" charset="0"/>
                <a:cs typeface="Times New Roman" panose="02020603050405020304" pitchFamily="18" charset="0"/>
              </a:rPr>
              <a:t>So we can not conclude much from the organizational strength of employees.</a:t>
            </a:r>
            <a:endParaRPr lang="en-US" sz="32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2950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AFC00-A321-4E75-9FA8-C527675635E8}"/>
              </a:ext>
            </a:extLst>
          </p:cNvPr>
          <p:cNvSpPr>
            <a:spLocks noGrp="1"/>
          </p:cNvSpPr>
          <p:nvPr>
            <p:ph type="title"/>
          </p:nvPr>
        </p:nvSpPr>
        <p:spPr>
          <a:xfrm>
            <a:off x="500271" y="185531"/>
            <a:ext cx="10131425" cy="1456267"/>
          </a:xfrm>
        </p:spPr>
        <p:txBody>
          <a:bodyPr/>
          <a:lstStyle/>
          <a:p>
            <a:r>
              <a:rPr lang="en-IN" b="1" dirty="0">
                <a:latin typeface="Times New Roman" panose="02020603050405020304" pitchFamily="18" charset="0"/>
                <a:cs typeface="Times New Roman" panose="02020603050405020304" pitchFamily="18" charset="0"/>
              </a:rPr>
              <a:t>My Learning in the Project</a:t>
            </a:r>
            <a:endParaRPr lang="en-IN" dirty="0"/>
          </a:p>
        </p:txBody>
      </p:sp>
      <p:pic>
        <p:nvPicPr>
          <p:cNvPr id="5" name="Picture 4">
            <a:extLst>
              <a:ext uri="{FF2B5EF4-FFF2-40B4-BE49-F238E27FC236}">
                <a16:creationId xmlns:a16="http://schemas.microsoft.com/office/drawing/2014/main" id="{F7DB0D21-6628-4039-B2E2-03F37F94DB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4486" y="1444487"/>
            <a:ext cx="8057323" cy="2610678"/>
          </a:xfrm>
          <a:prstGeom prst="rect">
            <a:avLst/>
          </a:prstGeom>
        </p:spPr>
      </p:pic>
      <p:sp>
        <p:nvSpPr>
          <p:cNvPr id="6" name="TextBox 5">
            <a:extLst>
              <a:ext uri="{FF2B5EF4-FFF2-40B4-BE49-F238E27FC236}">
                <a16:creationId xmlns:a16="http://schemas.microsoft.com/office/drawing/2014/main" id="{DDFCC7AA-5D2B-4C9F-9BB5-50A438BFEF14}"/>
              </a:ext>
            </a:extLst>
          </p:cNvPr>
          <p:cNvSpPr txBox="1"/>
          <p:nvPr/>
        </p:nvSpPr>
        <p:spPr>
          <a:xfrm>
            <a:off x="649356" y="4558747"/>
            <a:ext cx="8965916" cy="2677656"/>
          </a:xfrm>
          <a:prstGeom prst="rect">
            <a:avLst/>
          </a:prstGeom>
          <a:noFill/>
        </p:spPr>
        <p:txBody>
          <a:bodyPr wrap="none" rtlCol="0">
            <a:spAutoFit/>
          </a:bodyPr>
          <a:lstStyle/>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Learnt how to find the insights from the data by visualizing the plots</a:t>
            </a:r>
          </a:p>
          <a:p>
            <a:endParaRPr lang="en-IN" sz="2400" dirty="0"/>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We learnt how to Extract the Feature from one Feature</a:t>
            </a:r>
          </a:p>
          <a:p>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Learnt how to Perform Feature Extraction</a:t>
            </a: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IN" sz="2400" dirty="0"/>
          </a:p>
        </p:txBody>
      </p:sp>
    </p:spTree>
    <p:extLst>
      <p:ext uri="{BB962C8B-B14F-4D97-AF65-F5344CB8AC3E}">
        <p14:creationId xmlns:p14="http://schemas.microsoft.com/office/powerpoint/2010/main" val="1855911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6EE037-3F32-40C4-BD11-10D70128A20F}"/>
              </a:ext>
            </a:extLst>
          </p:cNvPr>
          <p:cNvSpPr txBox="1"/>
          <p:nvPr/>
        </p:nvSpPr>
        <p:spPr>
          <a:xfrm>
            <a:off x="556591" y="636104"/>
            <a:ext cx="11476475" cy="4893647"/>
          </a:xfrm>
          <a:prstGeom prst="rect">
            <a:avLst/>
          </a:prstGeom>
          <a:noFill/>
        </p:spPr>
        <p:txBody>
          <a:bodyPr wrap="none" rtlCol="0">
            <a:spAutoFit/>
          </a:bodyPr>
          <a:lstStyle/>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We learnt how to use RFE [Recursive Feature Elimination] method to select the variable</a:t>
            </a: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We learnt how to scale down the data and bring the data into Same scale </a:t>
            </a: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We learnt how to perform PCA [Principle Component Analysis] </a:t>
            </a: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Learnt how to Build Model by using different Classification</a:t>
            </a:r>
            <a:r>
              <a:rPr lang="en-IN" sz="2400" dirty="0">
                <a:solidFill>
                  <a:srgbClr val="000000"/>
                </a:solidFill>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Algorithms</a:t>
            </a: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Learnt how to use Grid Search and Randomized Search CV </a:t>
            </a: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Learnt how to perform Hyperparameter Tuning </a:t>
            </a: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8364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6065A8-0B8E-4E5A-B0CF-A1619B70D3A3}"/>
              </a:ext>
            </a:extLst>
          </p:cNvPr>
          <p:cNvSpPr txBox="1"/>
          <p:nvPr/>
        </p:nvSpPr>
        <p:spPr>
          <a:xfrm>
            <a:off x="437322" y="463826"/>
            <a:ext cx="6801862" cy="646331"/>
          </a:xfrm>
          <a:prstGeom prst="rect">
            <a:avLst/>
          </a:prstGeom>
          <a:noFill/>
        </p:spPr>
        <p:txBody>
          <a:bodyPr wrap="none" rtlCol="0">
            <a:spAutoFit/>
          </a:bodyPr>
          <a:lstStyle/>
          <a:p>
            <a:r>
              <a:rPr lang="en-IN" sz="3600" dirty="0">
                <a:latin typeface="Times New Roman" panose="02020603050405020304" pitchFamily="18" charset="0"/>
                <a:cs typeface="Times New Roman" panose="02020603050405020304" pitchFamily="18" charset="0"/>
              </a:rPr>
              <a:t>Algorithm used to Build the Model </a:t>
            </a:r>
          </a:p>
        </p:txBody>
      </p:sp>
      <p:sp>
        <p:nvSpPr>
          <p:cNvPr id="3" name="TextBox 2">
            <a:extLst>
              <a:ext uri="{FF2B5EF4-FFF2-40B4-BE49-F238E27FC236}">
                <a16:creationId xmlns:a16="http://schemas.microsoft.com/office/drawing/2014/main" id="{9CDA562C-14C1-45DE-B4D0-FE87808F7414}"/>
              </a:ext>
            </a:extLst>
          </p:cNvPr>
          <p:cNvSpPr txBox="1"/>
          <p:nvPr/>
        </p:nvSpPr>
        <p:spPr>
          <a:xfrm>
            <a:off x="437322" y="1484243"/>
            <a:ext cx="5498621" cy="4154984"/>
          </a:xfrm>
          <a:prstGeom prst="rect">
            <a:avLst/>
          </a:prstGeom>
          <a:noFill/>
        </p:spPr>
        <p:txBody>
          <a:bodyPr wrap="none" rtlCol="0">
            <a:spAutoFit/>
          </a:bodyPr>
          <a:lstStyle/>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 SVM [Support Vector Machine]</a:t>
            </a: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 SVM with RBF [Radial Basis Function]</a:t>
            </a: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 SVM using Sigmoid</a:t>
            </a: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 SVM with Kernel Polynomial </a:t>
            </a: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 SVM with Grid Search</a:t>
            </a: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 Decision Tree</a:t>
            </a: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 Decision Tree Pruned</a:t>
            </a: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 Decision Tree using Grid Search</a:t>
            </a: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 Random Forest</a:t>
            </a: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 Logistic Regression </a:t>
            </a: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K Nearest Neighbour</a:t>
            </a:r>
          </a:p>
        </p:txBody>
      </p:sp>
    </p:spTree>
    <p:extLst>
      <p:ext uri="{BB962C8B-B14F-4D97-AF65-F5344CB8AC3E}">
        <p14:creationId xmlns:p14="http://schemas.microsoft.com/office/powerpoint/2010/main" val="1894794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4667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2113C-1E09-49BB-8818-4AEB2CD76834}"/>
              </a:ext>
            </a:extLst>
          </p:cNvPr>
          <p:cNvSpPr>
            <a:spLocks noGrp="1"/>
          </p:cNvSpPr>
          <p:nvPr>
            <p:ph type="title"/>
          </p:nvPr>
        </p:nvSpPr>
        <p:spPr>
          <a:xfrm>
            <a:off x="503583" y="733011"/>
            <a:ext cx="10757452" cy="1228310"/>
          </a:xfrm>
        </p:spPr>
        <p:txBody>
          <a:bodyPr>
            <a:normAutofit fontScale="90000"/>
          </a:bodyPr>
          <a:lstStyle/>
          <a:p>
            <a:r>
              <a:rPr lang="en-IN" sz="4000" dirty="0">
                <a:latin typeface="Times New Roman" panose="02020603050405020304" pitchFamily="18" charset="0"/>
                <a:cs typeface="Times New Roman" panose="02020603050405020304" pitchFamily="18" charset="0"/>
              </a:rPr>
              <a:t>Dataset Information :-</a:t>
            </a:r>
            <a:br>
              <a:rPr lang="en-IN" sz="3000" dirty="0">
                <a:latin typeface="Times New Roman" panose="02020603050405020304" pitchFamily="18" charset="0"/>
                <a:cs typeface="Times New Roman" panose="02020603050405020304" pitchFamily="18" charset="0"/>
              </a:rPr>
            </a:br>
            <a:br>
              <a:rPr lang="en-IN" sz="3000" dirty="0">
                <a:latin typeface="Times New Roman" panose="02020603050405020304" pitchFamily="18" charset="0"/>
                <a:cs typeface="Times New Roman" panose="02020603050405020304" pitchFamily="18" charset="0"/>
              </a:rPr>
            </a:br>
            <a:endParaRPr lang="en-IN" sz="3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0B8ECE3-A43C-4D96-8270-721A83C52F69}"/>
              </a:ext>
            </a:extLst>
          </p:cNvPr>
          <p:cNvSpPr txBox="1"/>
          <p:nvPr/>
        </p:nvSpPr>
        <p:spPr>
          <a:xfrm>
            <a:off x="503583" y="1964353"/>
            <a:ext cx="10137912" cy="4893647"/>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dataset is from a 2014 survey that measures attitudes towards </a:t>
            </a:r>
          </a:p>
          <a:p>
            <a:r>
              <a:rPr lang="en-US" sz="2400" dirty="0">
                <a:latin typeface="Times New Roman" panose="02020603050405020304" pitchFamily="18" charset="0"/>
                <a:cs typeface="Times New Roman" panose="02020603050405020304" pitchFamily="18" charset="0"/>
              </a:rPr>
              <a:t>mental health and frequency of mental health disorders in the tech workplace.</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dataset contain 1259 Records and 27 columns </a:t>
            </a: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We are going to predict to </a:t>
            </a:r>
            <a:r>
              <a:rPr lang="en-US" sz="2400" dirty="0">
                <a:latin typeface="Times New Roman" panose="02020603050405020304" pitchFamily="18" charset="0"/>
                <a:cs typeface="Times New Roman" panose="02020603050405020304" pitchFamily="18" charset="0"/>
              </a:rPr>
              <a:t>have you sought treatment </a:t>
            </a:r>
          </a:p>
          <a:p>
            <a:r>
              <a:rPr lang="en-US" sz="2400" dirty="0">
                <a:latin typeface="Times New Roman" panose="02020603050405020304" pitchFamily="18" charset="0"/>
                <a:cs typeface="Times New Roman" panose="02020603050405020304" pitchFamily="18" charset="0"/>
              </a:rPr>
              <a:t>for a mental health condition?</a:t>
            </a:r>
          </a:p>
          <a:p>
            <a:endParaRPr lang="en-US"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It’s a Classification Problem where our target variable </a:t>
            </a:r>
          </a:p>
          <a:p>
            <a:r>
              <a:rPr lang="en-IN" sz="2400" dirty="0">
                <a:latin typeface="Times New Roman" panose="02020603050405020304" pitchFamily="18" charset="0"/>
                <a:cs typeface="Times New Roman" panose="02020603050405020304" pitchFamily="18" charset="0"/>
              </a:rPr>
              <a:t>has 2 classes and we are predicting the treatment based on </a:t>
            </a:r>
          </a:p>
          <a:p>
            <a:r>
              <a:rPr lang="en-IN" sz="2400" dirty="0">
                <a:latin typeface="Times New Roman" panose="02020603050405020304" pitchFamily="18" charset="0"/>
                <a:cs typeface="Times New Roman" panose="02020603050405020304" pitchFamily="18" charset="0"/>
              </a:rPr>
              <a:t>Some feature that we have.</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88B6EC0-F8F9-4587-A25D-A51DC7AFB248}"/>
              </a:ext>
            </a:extLst>
          </p:cNvPr>
          <p:cNvPicPr>
            <a:picLocks noChangeAspect="1"/>
          </p:cNvPicPr>
          <p:nvPr/>
        </p:nvPicPr>
        <p:blipFill>
          <a:blip r:embed="rId2"/>
          <a:stretch>
            <a:fillRect/>
          </a:stretch>
        </p:blipFill>
        <p:spPr>
          <a:xfrm>
            <a:off x="8189844" y="3374193"/>
            <a:ext cx="2120347" cy="2308324"/>
          </a:xfrm>
          <a:prstGeom prst="rect">
            <a:avLst/>
          </a:prstGeom>
        </p:spPr>
      </p:pic>
    </p:spTree>
    <p:extLst>
      <p:ext uri="{BB962C8B-B14F-4D97-AF65-F5344CB8AC3E}">
        <p14:creationId xmlns:p14="http://schemas.microsoft.com/office/powerpoint/2010/main" val="474759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AA31-784D-4E56-9FF8-53EC3E759989}"/>
              </a:ext>
            </a:extLst>
          </p:cNvPr>
          <p:cNvSpPr>
            <a:spLocks noGrp="1"/>
          </p:cNvSpPr>
          <p:nvPr>
            <p:ph type="title"/>
          </p:nvPr>
        </p:nvSpPr>
        <p:spPr>
          <a:xfrm>
            <a:off x="685801" y="205409"/>
            <a:ext cx="10131425" cy="1456267"/>
          </a:xfrm>
        </p:spPr>
        <p:txBody>
          <a:bodyPr/>
          <a:lstStyle/>
          <a:p>
            <a:r>
              <a:rPr lang="en-US" b="1" dirty="0">
                <a:latin typeface="Times New Roman" panose="02020603050405020304" pitchFamily="18" charset="0"/>
                <a:cs typeface="Times New Roman" panose="02020603050405020304" pitchFamily="18" charset="0"/>
              </a:rPr>
              <a:t>Feature to predict target variable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126E91-1B6E-412F-9ED7-8C0B1E4E6D1C}"/>
              </a:ext>
            </a:extLst>
          </p:cNvPr>
          <p:cNvSpPr>
            <a:spLocks noGrp="1"/>
          </p:cNvSpPr>
          <p:nvPr>
            <p:ph idx="1"/>
          </p:nvPr>
        </p:nvSpPr>
        <p:spPr>
          <a:xfrm>
            <a:off x="685802" y="516835"/>
            <a:ext cx="3647660" cy="6135757"/>
          </a:xfrm>
        </p:spPr>
        <p:txBody>
          <a:bodyPr>
            <a:normAutofit/>
          </a:bodyPr>
          <a:lstStyle/>
          <a:p>
            <a:pPr>
              <a:buFont typeface="Wingdings" panose="05000000000000000000" pitchFamily="2" charset="2"/>
              <a:buChar char="Ø"/>
            </a:pPr>
            <a:r>
              <a:rPr lang="en-IN" sz="2400" dirty="0"/>
              <a:t> </a:t>
            </a:r>
            <a:r>
              <a:rPr lang="en-IN" sz="2400" dirty="0">
                <a:latin typeface="Times New Roman" panose="02020603050405020304" pitchFamily="18" charset="0"/>
                <a:cs typeface="Times New Roman" panose="02020603050405020304" pitchFamily="18" charset="0"/>
              </a:rPr>
              <a:t>Time Stamp</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Age</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Gender</a:t>
            </a:r>
          </a:p>
          <a:p>
            <a:pPr>
              <a:buFont typeface="Wingdings" panose="05000000000000000000" pitchFamily="2" charset="2"/>
              <a:buChar char="Ø"/>
            </a:pPr>
            <a:r>
              <a:rPr lang="en-IN" sz="2400" dirty="0"/>
              <a:t> </a:t>
            </a:r>
            <a:r>
              <a:rPr lang="en-IN" sz="2400" dirty="0">
                <a:latin typeface="Times New Roman" panose="02020603050405020304" pitchFamily="18" charset="0"/>
                <a:cs typeface="Times New Roman" panose="02020603050405020304" pitchFamily="18" charset="0"/>
              </a:rPr>
              <a:t>Country</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Self Employed</a:t>
            </a:r>
          </a:p>
          <a:p>
            <a:pPr>
              <a:buFont typeface="Wingdings" panose="05000000000000000000" pitchFamily="2" charset="2"/>
              <a:buChar char="Ø"/>
            </a:pPr>
            <a:r>
              <a:rPr lang="en-IN" sz="2400" dirty="0"/>
              <a:t> </a:t>
            </a:r>
            <a:r>
              <a:rPr lang="en-IN" sz="2400" dirty="0">
                <a:latin typeface="Times New Roman" panose="02020603050405020304" pitchFamily="18" charset="0"/>
                <a:cs typeface="Times New Roman" panose="02020603050405020304" pitchFamily="18" charset="0"/>
              </a:rPr>
              <a:t>Family History</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Work Interfere</a:t>
            </a: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1751090-4BD5-4927-B3D0-16B72A8706A7}"/>
              </a:ext>
            </a:extLst>
          </p:cNvPr>
          <p:cNvSpPr txBox="1"/>
          <p:nvPr/>
        </p:nvSpPr>
        <p:spPr>
          <a:xfrm>
            <a:off x="3684103" y="1595021"/>
            <a:ext cx="4532243" cy="3785652"/>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No Employees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Remote work</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Tech Company</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Benefits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Care Options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Wellness Program</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Seek help</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Anonymity</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Mental Health Consequence</a:t>
            </a: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19B3538-42D9-4F33-97E6-E800A3B1B821}"/>
              </a:ext>
            </a:extLst>
          </p:cNvPr>
          <p:cNvSpPr txBox="1"/>
          <p:nvPr/>
        </p:nvSpPr>
        <p:spPr>
          <a:xfrm>
            <a:off x="8216347" y="1595021"/>
            <a:ext cx="3816627" cy="3693319"/>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Phys health Consequence</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Coworkers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Supervisor</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Mental health review</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Phys </a:t>
            </a:r>
            <a:r>
              <a:rPr lang="en-IN" sz="2400" i="1" dirty="0">
                <a:latin typeface="Times New Roman" panose="02020603050405020304" pitchFamily="18" charset="0"/>
                <a:cs typeface="Times New Roman" panose="02020603050405020304" pitchFamily="18" charset="0"/>
              </a:rPr>
              <a:t>health </a:t>
            </a:r>
            <a:r>
              <a:rPr lang="en-IN" sz="2400" dirty="0">
                <a:latin typeface="Times New Roman" panose="02020603050405020304" pitchFamily="18" charset="0"/>
                <a:cs typeface="Times New Roman" panose="02020603050405020304" pitchFamily="18" charset="0"/>
              </a:rPr>
              <a:t>interview</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a:t>
            </a:r>
            <a:r>
              <a:rPr lang="en-IN" sz="2400" dirty="0">
                <a:latin typeface="Times New Roman" panose="02020603050405020304" pitchFamily="18" charset="0"/>
                <a:cs typeface="Times New Roman" panose="02020603050405020304" pitchFamily="18" charset="0"/>
              </a:rPr>
              <a:t>ental vs Physical</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a:t>
            </a:r>
            <a:r>
              <a:rPr lang="en-IN" sz="2400" dirty="0">
                <a:latin typeface="Times New Roman" panose="02020603050405020304" pitchFamily="18" charset="0"/>
                <a:cs typeface="Times New Roman" panose="02020603050405020304" pitchFamily="18" charset="0"/>
              </a:rPr>
              <a:t>bs Consequence</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Comments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Leave</a:t>
            </a:r>
          </a:p>
          <a:p>
            <a:endParaRPr lang="en-IN" dirty="0"/>
          </a:p>
        </p:txBody>
      </p:sp>
    </p:spTree>
    <p:extLst>
      <p:ext uri="{BB962C8B-B14F-4D97-AF65-F5344CB8AC3E}">
        <p14:creationId xmlns:p14="http://schemas.microsoft.com/office/powerpoint/2010/main" val="941742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A597B7F-C7AE-4D73-A77B-77270D7A98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8870" y="64604"/>
            <a:ext cx="10760765" cy="672879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a:extLst>
              <a:ext uri="{FF2B5EF4-FFF2-40B4-BE49-F238E27FC236}">
                <a16:creationId xmlns:a16="http://schemas.microsoft.com/office/drawing/2014/main" id="{10D74409-4EC6-48E3-BEB8-F3F938E023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3348" y="3755335"/>
            <a:ext cx="5665304" cy="303806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834767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B061CD-6FBF-4C15-998D-F729C83A6D05}"/>
              </a:ext>
            </a:extLst>
          </p:cNvPr>
          <p:cNvPicPr>
            <a:picLocks noChangeAspect="1"/>
          </p:cNvPicPr>
          <p:nvPr/>
        </p:nvPicPr>
        <p:blipFill>
          <a:blip r:embed="rId2"/>
          <a:stretch>
            <a:fillRect/>
          </a:stretch>
        </p:blipFill>
        <p:spPr>
          <a:xfrm>
            <a:off x="0" y="1"/>
            <a:ext cx="12192000" cy="3847680"/>
          </a:xfrm>
          <a:prstGeom prst="rect">
            <a:avLst/>
          </a:prstGeom>
        </p:spPr>
      </p:pic>
      <p:pic>
        <p:nvPicPr>
          <p:cNvPr id="5" name="Picture 4">
            <a:extLst>
              <a:ext uri="{FF2B5EF4-FFF2-40B4-BE49-F238E27FC236}">
                <a16:creationId xmlns:a16="http://schemas.microsoft.com/office/drawing/2014/main" id="{782AE3E4-ECE7-45EF-9439-C93B743386EC}"/>
              </a:ext>
            </a:extLst>
          </p:cNvPr>
          <p:cNvPicPr>
            <a:picLocks noChangeAspect="1"/>
          </p:cNvPicPr>
          <p:nvPr/>
        </p:nvPicPr>
        <p:blipFill>
          <a:blip r:embed="rId3"/>
          <a:stretch>
            <a:fillRect/>
          </a:stretch>
        </p:blipFill>
        <p:spPr>
          <a:xfrm>
            <a:off x="0" y="3847680"/>
            <a:ext cx="12192000" cy="3010320"/>
          </a:xfrm>
          <a:prstGeom prst="rect">
            <a:avLst/>
          </a:prstGeom>
        </p:spPr>
      </p:pic>
    </p:spTree>
    <p:extLst>
      <p:ext uri="{BB962C8B-B14F-4D97-AF65-F5344CB8AC3E}">
        <p14:creationId xmlns:p14="http://schemas.microsoft.com/office/powerpoint/2010/main" val="468343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03837-37A8-4546-A83E-B686DAEDEE6E}"/>
              </a:ext>
            </a:extLst>
          </p:cNvPr>
          <p:cNvSpPr>
            <a:spLocks noGrp="1"/>
          </p:cNvSpPr>
          <p:nvPr>
            <p:ph type="title"/>
          </p:nvPr>
        </p:nvSpPr>
        <p:spPr>
          <a:xfrm>
            <a:off x="288234" y="159026"/>
            <a:ext cx="10131425" cy="1456267"/>
          </a:xfrm>
        </p:spPr>
        <p:txBody>
          <a:bodyPr/>
          <a:lstStyle/>
          <a:p>
            <a:r>
              <a:rPr lang="en-IN" dirty="0">
                <a:latin typeface="Times New Roman" panose="02020603050405020304" pitchFamily="18" charset="0"/>
                <a:cs typeface="Times New Roman" panose="02020603050405020304" pitchFamily="18" charset="0"/>
              </a:rPr>
              <a:t>Understanding the Dataset</a:t>
            </a:r>
          </a:p>
        </p:txBody>
      </p:sp>
      <p:pic>
        <p:nvPicPr>
          <p:cNvPr id="5" name="Content Placeholder 4">
            <a:extLst>
              <a:ext uri="{FF2B5EF4-FFF2-40B4-BE49-F238E27FC236}">
                <a16:creationId xmlns:a16="http://schemas.microsoft.com/office/drawing/2014/main" id="{F9DC0851-8BE0-4640-9B24-B5B542DA6A9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7348"/>
          <a:stretch/>
        </p:blipFill>
        <p:spPr>
          <a:xfrm>
            <a:off x="7659757" y="0"/>
            <a:ext cx="4532243" cy="2385391"/>
          </a:xfrm>
        </p:spPr>
      </p:pic>
      <p:sp>
        <p:nvSpPr>
          <p:cNvPr id="6" name="TextBox 5">
            <a:extLst>
              <a:ext uri="{FF2B5EF4-FFF2-40B4-BE49-F238E27FC236}">
                <a16:creationId xmlns:a16="http://schemas.microsoft.com/office/drawing/2014/main" id="{EFCB9A0B-1DF5-408D-8CE6-4A9A60B79262}"/>
              </a:ext>
            </a:extLst>
          </p:cNvPr>
          <p:cNvSpPr txBox="1"/>
          <p:nvPr/>
        </p:nvSpPr>
        <p:spPr>
          <a:xfrm>
            <a:off x="424070" y="1987826"/>
            <a:ext cx="10963514" cy="3908762"/>
          </a:xfrm>
          <a:prstGeom prst="rect">
            <a:avLst/>
          </a:prstGeom>
          <a:noFill/>
        </p:spPr>
        <p:txBody>
          <a:bodyPr wrap="none" rtlCol="0">
            <a:spAutoFit/>
          </a:bodyPr>
          <a:lstStyle/>
          <a:p>
            <a:pPr marL="285750" indent="-285750">
              <a:buFont typeface="Wingdings" panose="05000000000000000000" pitchFamily="2" charset="2"/>
              <a:buChar char="Ø"/>
            </a:pPr>
            <a:r>
              <a:rPr lang="en-IN" dirty="0"/>
              <a:t> </a:t>
            </a:r>
            <a:r>
              <a:rPr lang="en-IN" sz="2400" dirty="0">
                <a:latin typeface="Times New Roman" panose="02020603050405020304" pitchFamily="18" charset="0"/>
                <a:cs typeface="Times New Roman" panose="02020603050405020304" pitchFamily="18" charset="0"/>
              </a:rPr>
              <a:t>The Dataset contains 1259 Records and 27 Columns</a:t>
            </a:r>
          </a:p>
          <a:p>
            <a:pPr marL="285750" indent="-28575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We can see that all the features are of object data type, except serial number and age.</a:t>
            </a:r>
          </a:p>
          <a:p>
            <a:r>
              <a:rPr lang="en-US" sz="2400" dirty="0">
                <a:latin typeface="Times New Roman" panose="02020603050405020304" pitchFamily="18" charset="0"/>
                <a:cs typeface="Times New Roman" panose="02020603050405020304" pitchFamily="18" charset="0"/>
              </a:rPr>
              <a:t> But timestamp is wrongly attributed as object which should be datetime datatype .</a:t>
            </a:r>
          </a:p>
          <a:p>
            <a:r>
              <a:rPr lang="en-US" sz="2400" dirty="0">
                <a:latin typeface="Times New Roman" panose="02020603050405020304" pitchFamily="18" charset="0"/>
                <a:cs typeface="Times New Roman" panose="02020603050405020304" pitchFamily="18" charset="0"/>
              </a:rPr>
              <a:t>We will convert the datatype of timestamp.</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But in age we see some discrepancy . The maximum age is 99999999999 </a:t>
            </a:r>
          </a:p>
          <a:p>
            <a:r>
              <a:rPr lang="en-US" sz="2400" dirty="0">
                <a:latin typeface="Times New Roman" panose="02020603050405020304" pitchFamily="18" charset="0"/>
                <a:cs typeface="Times New Roman" panose="02020603050405020304" pitchFamily="18" charset="0"/>
              </a:rPr>
              <a:t>and the minimum is -1726.We need to handle these data.</a:t>
            </a:r>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0CE45549-AE2D-4295-9B12-0B18BA77DC2F}"/>
              </a:ext>
            </a:extLst>
          </p:cNvPr>
          <p:cNvPicPr>
            <a:picLocks noChangeAspect="1"/>
          </p:cNvPicPr>
          <p:nvPr/>
        </p:nvPicPr>
        <p:blipFill>
          <a:blip r:embed="rId3"/>
          <a:stretch>
            <a:fillRect/>
          </a:stretch>
        </p:blipFill>
        <p:spPr>
          <a:xfrm>
            <a:off x="9562988" y="3882887"/>
            <a:ext cx="2629012" cy="2975113"/>
          </a:xfrm>
          <a:prstGeom prst="rect">
            <a:avLst/>
          </a:prstGeom>
        </p:spPr>
      </p:pic>
    </p:spTree>
    <p:extLst>
      <p:ext uri="{BB962C8B-B14F-4D97-AF65-F5344CB8AC3E}">
        <p14:creationId xmlns:p14="http://schemas.microsoft.com/office/powerpoint/2010/main" val="1496980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5CFA8E-DD3C-4F89-AAB4-DA0EA3DEAF0D}"/>
              </a:ext>
            </a:extLst>
          </p:cNvPr>
          <p:cNvSpPr txBox="1"/>
          <p:nvPr/>
        </p:nvSpPr>
        <p:spPr>
          <a:xfrm>
            <a:off x="477078" y="530087"/>
            <a:ext cx="11512382" cy="2308324"/>
          </a:xfrm>
          <a:prstGeom prst="rect">
            <a:avLst/>
          </a:prstGeom>
          <a:noFill/>
        </p:spPr>
        <p:txBody>
          <a:bodyPr wrap="none" rtlCol="0">
            <a:spAutoFit/>
          </a:bodyPr>
          <a:lstStyle/>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From the below output we can see that the state , self-employed , work interfere and </a:t>
            </a:r>
          </a:p>
          <a:p>
            <a:r>
              <a:rPr lang="en-US" sz="2400" dirty="0">
                <a:latin typeface="Times New Roman" panose="02020603050405020304" pitchFamily="18" charset="0"/>
                <a:cs typeface="Times New Roman" panose="02020603050405020304" pitchFamily="18" charset="0"/>
              </a:rPr>
              <a:t>the comments columns have missing data . We will handle these columns. </a:t>
            </a:r>
          </a:p>
          <a:p>
            <a:r>
              <a:rPr lang="en-US" sz="2400" dirty="0">
                <a:latin typeface="Times New Roman" panose="02020603050405020304" pitchFamily="18" charset="0"/>
                <a:cs typeface="Times New Roman" panose="02020603050405020304" pitchFamily="18" charset="0"/>
              </a:rPr>
              <a:t>We see that in gender column there are 49 unique values . </a:t>
            </a:r>
          </a:p>
          <a:p>
            <a:r>
              <a:rPr lang="en-US" sz="2400" dirty="0">
                <a:latin typeface="Times New Roman" panose="02020603050405020304" pitchFamily="18" charset="0"/>
                <a:cs typeface="Times New Roman" panose="02020603050405020304" pitchFamily="18" charset="0"/>
              </a:rPr>
              <a:t>We need to see this column for any redundancy or error. The country column has 48 unique </a:t>
            </a:r>
          </a:p>
          <a:p>
            <a:r>
              <a:rPr lang="en-US" sz="2400" dirty="0">
                <a:latin typeface="Times New Roman" panose="02020603050405020304" pitchFamily="18" charset="0"/>
                <a:cs typeface="Times New Roman" panose="02020603050405020304" pitchFamily="18" charset="0"/>
              </a:rPr>
              <a:t>values and the data has been maximum taken from United States and </a:t>
            </a:r>
          </a:p>
          <a:p>
            <a:r>
              <a:rPr lang="en-US" sz="2400" dirty="0">
                <a:latin typeface="Times New Roman" panose="02020603050405020304" pitchFamily="18" charset="0"/>
                <a:cs typeface="Times New Roman" panose="02020603050405020304" pitchFamily="18" charset="0"/>
              </a:rPr>
              <a:t>the frequency is 751 out of 1259.</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77C9AEC-A42B-49F3-8E35-E6450BFD658E}"/>
              </a:ext>
            </a:extLst>
          </p:cNvPr>
          <p:cNvPicPr>
            <a:picLocks noChangeAspect="1"/>
          </p:cNvPicPr>
          <p:nvPr/>
        </p:nvPicPr>
        <p:blipFill>
          <a:blip r:embed="rId2"/>
          <a:stretch>
            <a:fillRect/>
          </a:stretch>
        </p:blipFill>
        <p:spPr>
          <a:xfrm>
            <a:off x="6361043" y="3429000"/>
            <a:ext cx="5062133" cy="2521424"/>
          </a:xfrm>
          <a:prstGeom prst="rect">
            <a:avLst/>
          </a:prstGeom>
        </p:spPr>
      </p:pic>
      <p:pic>
        <p:nvPicPr>
          <p:cNvPr id="5" name="Picture 4">
            <a:extLst>
              <a:ext uri="{FF2B5EF4-FFF2-40B4-BE49-F238E27FC236}">
                <a16:creationId xmlns:a16="http://schemas.microsoft.com/office/drawing/2014/main" id="{0B662AB3-D258-4536-A3B7-301921FD8784}"/>
              </a:ext>
            </a:extLst>
          </p:cNvPr>
          <p:cNvPicPr>
            <a:picLocks noChangeAspect="1"/>
          </p:cNvPicPr>
          <p:nvPr/>
        </p:nvPicPr>
        <p:blipFill>
          <a:blip r:embed="rId3"/>
          <a:stretch>
            <a:fillRect/>
          </a:stretch>
        </p:blipFill>
        <p:spPr>
          <a:xfrm>
            <a:off x="583095" y="3429000"/>
            <a:ext cx="5062133" cy="2521424"/>
          </a:xfrm>
          <a:prstGeom prst="rect">
            <a:avLst/>
          </a:prstGeom>
        </p:spPr>
      </p:pic>
    </p:spTree>
    <p:extLst>
      <p:ext uri="{BB962C8B-B14F-4D97-AF65-F5344CB8AC3E}">
        <p14:creationId xmlns:p14="http://schemas.microsoft.com/office/powerpoint/2010/main" val="1846439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CCF65E-A4B2-41D1-A6A9-3FAB8C3755CB}"/>
              </a:ext>
            </a:extLst>
          </p:cNvPr>
          <p:cNvSpPr txBox="1"/>
          <p:nvPr/>
        </p:nvSpPr>
        <p:spPr>
          <a:xfrm>
            <a:off x="458572" y="799987"/>
            <a:ext cx="3647152" cy="707886"/>
          </a:xfrm>
          <a:prstGeom prst="rect">
            <a:avLst/>
          </a:prstGeom>
          <a:noFill/>
        </p:spPr>
        <p:txBody>
          <a:bodyPr wrap="none" rtlCol="0">
            <a:spAutoFit/>
          </a:bodyPr>
          <a:lstStyle/>
          <a:p>
            <a:r>
              <a:rPr lang="en-IN" sz="4000" dirty="0">
                <a:latin typeface="Times New Roman" panose="02020603050405020304" pitchFamily="18" charset="0"/>
                <a:cs typeface="Times New Roman" panose="02020603050405020304" pitchFamily="18" charset="0"/>
              </a:rPr>
              <a:t>Data Preparation</a:t>
            </a:r>
          </a:p>
        </p:txBody>
      </p:sp>
      <p:sp>
        <p:nvSpPr>
          <p:cNvPr id="5" name="TextBox 4">
            <a:extLst>
              <a:ext uri="{FF2B5EF4-FFF2-40B4-BE49-F238E27FC236}">
                <a16:creationId xmlns:a16="http://schemas.microsoft.com/office/drawing/2014/main" id="{91E167D9-ADB5-4DEF-8055-EF77420D6D15}"/>
              </a:ext>
            </a:extLst>
          </p:cNvPr>
          <p:cNvSpPr txBox="1"/>
          <p:nvPr/>
        </p:nvSpPr>
        <p:spPr>
          <a:xfrm>
            <a:off x="458572" y="2307861"/>
            <a:ext cx="11133432" cy="1200329"/>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We see that there are lots of misspelled words and synonym’s have been used.</a:t>
            </a:r>
          </a:p>
          <a:p>
            <a:r>
              <a:rPr lang="en-US" sz="2400" dirty="0">
                <a:latin typeface="Times New Roman" panose="02020603050405020304" pitchFamily="18" charset="0"/>
                <a:cs typeface="Times New Roman" panose="02020603050405020304" pitchFamily="18" charset="0"/>
              </a:rPr>
              <a:t>This is the reason there are 49 unique values. We will convert them into 3 parts male(M),</a:t>
            </a:r>
          </a:p>
          <a:p>
            <a:r>
              <a:rPr lang="en-US" sz="2400" dirty="0">
                <a:latin typeface="Times New Roman" panose="02020603050405020304" pitchFamily="18" charset="0"/>
                <a:cs typeface="Times New Roman" panose="02020603050405020304" pitchFamily="18" charset="0"/>
              </a:rPr>
              <a:t>female(F) and transgender(T).</a:t>
            </a: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C79BF50-D38C-4B06-8D59-3B0320236BF7}"/>
              </a:ext>
            </a:extLst>
          </p:cNvPr>
          <p:cNvPicPr>
            <a:picLocks noChangeAspect="1"/>
          </p:cNvPicPr>
          <p:nvPr/>
        </p:nvPicPr>
        <p:blipFill>
          <a:blip r:embed="rId2"/>
          <a:stretch>
            <a:fillRect/>
          </a:stretch>
        </p:blipFill>
        <p:spPr>
          <a:xfrm>
            <a:off x="232010" y="3938079"/>
            <a:ext cx="6591869" cy="27540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D8942BCE-F7BE-4895-9337-EA68FA3F1C66}"/>
              </a:ext>
            </a:extLst>
          </p:cNvPr>
          <p:cNvPicPr>
            <a:picLocks noChangeAspect="1"/>
          </p:cNvPicPr>
          <p:nvPr/>
        </p:nvPicPr>
        <p:blipFill>
          <a:blip r:embed="rId3"/>
          <a:stretch>
            <a:fillRect/>
          </a:stretch>
        </p:blipFill>
        <p:spPr>
          <a:xfrm>
            <a:off x="6960358" y="4615722"/>
            <a:ext cx="5122460" cy="12003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a:extLst>
              <a:ext uri="{FF2B5EF4-FFF2-40B4-BE49-F238E27FC236}">
                <a16:creationId xmlns:a16="http://schemas.microsoft.com/office/drawing/2014/main" id="{50800584-F92B-437F-9867-5EE664CD43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6209" y="0"/>
            <a:ext cx="5845791" cy="2307861"/>
          </a:xfrm>
          <a:prstGeom prst="rect">
            <a:avLst/>
          </a:prstGeom>
        </p:spPr>
      </p:pic>
    </p:spTree>
    <p:extLst>
      <p:ext uri="{BB962C8B-B14F-4D97-AF65-F5344CB8AC3E}">
        <p14:creationId xmlns:p14="http://schemas.microsoft.com/office/powerpoint/2010/main" val="17164254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1418</TotalTime>
  <Words>1137</Words>
  <Application>Microsoft Office PowerPoint</Application>
  <PresentationFormat>Widescreen</PresentationFormat>
  <Paragraphs>152</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Times New Roman</vt:lpstr>
      <vt:lpstr>Wingdings</vt:lpstr>
      <vt:lpstr>Celestial</vt:lpstr>
      <vt:lpstr>MENTAL HEALTH SURVEY</vt:lpstr>
      <vt:lpstr>PowerPoint Presentation</vt:lpstr>
      <vt:lpstr>Dataset Information :-  </vt:lpstr>
      <vt:lpstr>Feature to predict target variable</vt:lpstr>
      <vt:lpstr>PowerPoint Presentation</vt:lpstr>
      <vt:lpstr>PowerPoint Presentation</vt:lpstr>
      <vt:lpstr>Understanding the Dataset</vt:lpstr>
      <vt:lpstr>PowerPoint Presentation</vt:lpstr>
      <vt:lpstr>PowerPoint Presentation</vt:lpstr>
      <vt:lpstr>PowerPoint Presentation</vt:lpstr>
      <vt:lpstr>PowerPoint Presentation</vt:lpstr>
      <vt:lpstr>PowerPoint Presentation</vt:lpstr>
      <vt:lpstr>PowerPoint Presentation</vt:lpstr>
      <vt:lpstr>Employees With Family History Of Mental Illness Needs Treatment More Than Those Who Doesn't Have Any Family History Of Mental Illness.</vt:lpstr>
      <vt:lpstr>PowerPoint Presentation</vt:lpstr>
      <vt:lpstr>PowerPoint Presentation</vt:lpstr>
      <vt:lpstr>PowerPoint Presentation</vt:lpstr>
      <vt:lpstr>PowerPoint Presentation</vt:lpstr>
      <vt:lpstr>PowerPoint Presentation</vt:lpstr>
      <vt:lpstr>Challenges in the Project/Data</vt:lpstr>
      <vt:lpstr>PowerPoint Presentation</vt:lpstr>
      <vt:lpstr>Major Findings through EDA</vt:lpstr>
      <vt:lpstr>PowerPoint Presentation</vt:lpstr>
      <vt:lpstr>My Learning in the Project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MENTAL HEALTH SURVEY</dc:title>
  <dc:creator>Jeevan Raj</dc:creator>
  <cp:lastModifiedBy>Jeevan Raj</cp:lastModifiedBy>
  <cp:revision>42</cp:revision>
  <dcterms:created xsi:type="dcterms:W3CDTF">2022-04-27T10:57:28Z</dcterms:created>
  <dcterms:modified xsi:type="dcterms:W3CDTF">2022-04-28T10:35:40Z</dcterms:modified>
</cp:coreProperties>
</file>