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119746" y="3049905"/>
            <a:ext cx="10661817" cy="237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STUDENT NAME:</a:t>
            </a:r>
            <a:r>
              <a:rPr lang="" altLang="en-US" sz="2400" dirty="0"/>
              <a:t> SHRAVANI.P </a:t>
            </a:r>
            <a:endParaRPr lang="zh-CN" altLang="en-US" dirty="0"/>
          </a:p>
          <a:p>
            <a:r>
              <a:rPr lang="en-US" sz="2400" dirty="0"/>
              <a:t>REGISTER NO: 312216</a:t>
            </a:r>
            <a:r>
              <a:rPr lang="" sz="2400" dirty="0"/>
              <a:t>608</a:t>
            </a:r>
            <a:endParaRPr lang="en-US" sz="2400" dirty="0"/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37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37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17519"/>
            <a:ext cx="2432575" cy="225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54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3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shravanip0612@gmail.com</cp:lastModifiedBy>
  <cp:revision>1</cp:revision>
  <dcterms:created xsi:type="dcterms:W3CDTF">2024-03-28T06:07:22Z</dcterms:created>
  <dcterms:modified xsi:type="dcterms:W3CDTF">2024-09-10T05:06:09Z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e6eacf7ed8ca45988ba1e2fec237d8e2</vt:lpwstr>
  </property>
</Properties>
</file>