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2581" y="3358422"/>
            <a:ext cx="6815669" cy="1515533"/>
          </a:xfrm>
        </p:spPr>
        <p:txBody>
          <a:bodyPr/>
          <a:lstStyle/>
          <a:p>
            <a:pPr algn="l"/>
            <a:r>
              <a:rPr lang="en-IN" dirty="0" smtClean="0">
                <a:latin typeface="Forte" panose="03060902040502070203" pitchFamily="66" charset="0"/>
              </a:rPr>
              <a:t>Music….</a:t>
            </a:r>
            <a:endParaRPr lang="en-IN" dirty="0">
              <a:latin typeface="Forte" panose="0306090204050207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898571"/>
            <a:ext cx="6815669" cy="7982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4" name="Picture 3" descr="&lt;strong&gt;Music&lt;/strong&gt; Notes Abstract -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77" y="1711234"/>
            <a:ext cx="4228013" cy="16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846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>
                <a:latin typeface="Bradley Hand ITC" panose="03070402050302030203" pitchFamily="66" charset="0"/>
              </a:rPr>
              <a:t>Importance of MUSIC in life</a:t>
            </a:r>
            <a:endParaRPr lang="en-IN" b="1" i="1" u="sng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It heals the pain.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It can save </a:t>
            </a:r>
            <a:r>
              <a:rPr lang="en-IN" dirty="0" err="1" smtClean="0"/>
              <a:t>someones</a:t>
            </a:r>
            <a:r>
              <a:rPr lang="en-IN" dirty="0" smtClean="0"/>
              <a:t> life.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Life is incomplete without music.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1566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  <p:sndAc>
          <p:stSnd>
            <p:snd r:embed="rId2" name="camera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74498"/>
            <a:ext cx="4530633" cy="3203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6000" dirty="0" smtClean="0">
                <a:latin typeface="Chiller" panose="04020404031007020602" pitchFamily="82" charset="0"/>
              </a:rPr>
              <a:t>The only one which can heal the soul is music..!</a:t>
            </a:r>
            <a:endParaRPr lang="en-IN" sz="7200" dirty="0" smtClean="0">
              <a:latin typeface="Chiller" panose="04020404031007020602" pitchFamily="82" charset="0"/>
            </a:endParaRPr>
          </a:p>
        </p:txBody>
      </p:sp>
      <p:pic>
        <p:nvPicPr>
          <p:cNvPr id="4" name="Picture 3" descr="Clipart - &lt;strong&gt;Music&lt;/strong&gt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83" y="2043374"/>
            <a:ext cx="3958046" cy="44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4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  <p:sndAc>
          <p:stSnd>
            <p:snd r:embed="rId2" name="voltage.wav"/>
          </p:stSnd>
        </p:sndAc>
      </p:transition>
    </mc:Choice>
    <mc:Fallback>
      <p:transition spd="slow">
        <p:fade/>
        <p:sndAc>
          <p:stSnd>
            <p:snd r:embed="rId2" name="voltag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16600" b="1" dirty="0" smtClean="0">
                <a:latin typeface="Forte" panose="03060902040502070203" pitchFamily="66" charset="0"/>
              </a:rPr>
              <a:t> I      Music</a:t>
            </a:r>
            <a:endParaRPr lang="en-IN" sz="16600" b="1" dirty="0">
              <a:latin typeface="Forte" panose="03060902040502070203" pitchFamily="66" charset="0"/>
            </a:endParaRPr>
          </a:p>
        </p:txBody>
      </p:sp>
      <p:sp>
        <p:nvSpPr>
          <p:cNvPr id="4" name="Heart 3"/>
          <p:cNvSpPr/>
          <p:nvPr/>
        </p:nvSpPr>
        <p:spPr>
          <a:xfrm>
            <a:off x="3749041" y="2834639"/>
            <a:ext cx="1463040" cy="1554481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29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500">
        <p14:vortex dir="r"/>
        <p:sndAc>
          <p:stSnd>
            <p:snd r:embed="rId2" name="wind.wav"/>
          </p:stSnd>
        </p:sndAc>
      </p:transition>
    </mc:Choice>
    <mc:Fallback>
      <p:transition spd="slow">
        <p:fade/>
        <p:sndAc>
          <p:stSnd>
            <p:snd r:embed="rId2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38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Bradley Hand ITC</vt:lpstr>
      <vt:lpstr>Chiller</vt:lpstr>
      <vt:lpstr>Forte</vt:lpstr>
      <vt:lpstr>Garamond</vt:lpstr>
      <vt:lpstr>Wingdings</vt:lpstr>
      <vt:lpstr>Organic</vt:lpstr>
      <vt:lpstr>Music….</vt:lpstr>
      <vt:lpstr>Importance of MUSIC in life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Music….</dc:title>
  <dc:creator>Rajan</dc:creator>
  <cp:lastModifiedBy>Rajan</cp:lastModifiedBy>
  <cp:revision>3</cp:revision>
  <dcterms:created xsi:type="dcterms:W3CDTF">2023-03-15T11:48:18Z</dcterms:created>
  <dcterms:modified xsi:type="dcterms:W3CDTF">2023-03-15T12:12:12Z</dcterms:modified>
</cp:coreProperties>
</file>