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8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F4F2-C20A-9371-A2F5-EC733049C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en-US" sz="4000" dirty="0"/>
              <a:t>Supply Chain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5410-9ADA-D78A-6C26-5F905376F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6" y="4793129"/>
            <a:ext cx="3370589" cy="1563219"/>
          </a:xfrm>
        </p:spPr>
        <p:txBody>
          <a:bodyPr>
            <a:normAutofit fontScale="85000" lnSpcReduction="20000"/>
          </a:bodyPr>
          <a:lstStyle/>
          <a:p>
            <a:r>
              <a:rPr lang="en-US" sz="1200" dirty="0"/>
              <a:t>Group 5</a:t>
            </a:r>
          </a:p>
          <a:p>
            <a:pPr algn="l"/>
            <a:r>
              <a:rPr lang="en-US" sz="1600" b="0" i="0" dirty="0" err="1">
                <a:solidFill>
                  <a:srgbClr val="705A5F"/>
                </a:solidFill>
                <a:effectLst/>
                <a:highlight>
                  <a:srgbClr val="FFFFFF"/>
                </a:highlight>
                <a:latin typeface="Avenir Next LT Pro (Body"/>
              </a:rPr>
              <a:t>Tejan</a:t>
            </a:r>
            <a:r>
              <a:rPr lang="en-US" sz="1600" b="0" i="0" dirty="0">
                <a:solidFill>
                  <a:srgbClr val="705A5F"/>
                </a:solidFill>
                <a:effectLst/>
                <a:highlight>
                  <a:srgbClr val="FFFFFF"/>
                </a:highlight>
                <a:latin typeface="Avenir Next LT Pro (Body"/>
              </a:rPr>
              <a:t> </a:t>
            </a:r>
            <a:r>
              <a:rPr lang="en-US" sz="1600" b="0" i="0" dirty="0" err="1">
                <a:solidFill>
                  <a:srgbClr val="705A5F"/>
                </a:solidFill>
                <a:effectLst/>
                <a:highlight>
                  <a:srgbClr val="FFFFFF"/>
                </a:highlight>
                <a:latin typeface="Avenir Next LT Pro (Body"/>
              </a:rPr>
              <a:t>Londhe</a:t>
            </a:r>
            <a:endParaRPr lang="en-US" sz="1200" b="0" i="0" dirty="0">
              <a:solidFill>
                <a:srgbClr val="705A5F"/>
              </a:solidFill>
              <a:effectLst/>
              <a:highlight>
                <a:srgbClr val="FFFFFF"/>
              </a:highlight>
              <a:latin typeface="Avenir Next LT Pro (Body"/>
            </a:endParaRPr>
          </a:p>
          <a:p>
            <a:pPr algn="l"/>
            <a:r>
              <a:rPr lang="en-US" sz="1600" b="0" i="0" dirty="0" err="1">
                <a:solidFill>
                  <a:srgbClr val="705A5F"/>
                </a:solidFill>
                <a:effectLst/>
                <a:highlight>
                  <a:srgbClr val="FFFFFF"/>
                </a:highlight>
                <a:latin typeface="Avenir Next LT Pro (Body"/>
              </a:rPr>
              <a:t>ShravanI</a:t>
            </a:r>
            <a:r>
              <a:rPr lang="en-US" sz="1600" b="0" i="0" dirty="0">
                <a:solidFill>
                  <a:srgbClr val="705A5F"/>
                </a:solidFill>
                <a:effectLst/>
                <a:highlight>
                  <a:srgbClr val="FFFFFF"/>
                </a:highlight>
                <a:latin typeface="Avenir Next LT Pro (Body"/>
              </a:rPr>
              <a:t> Tamanna</a:t>
            </a:r>
          </a:p>
          <a:p>
            <a:pPr algn="l"/>
            <a:r>
              <a:rPr lang="en-US" sz="1600" i="0" dirty="0">
                <a:solidFill>
                  <a:srgbClr val="705A5F"/>
                </a:solidFill>
                <a:effectLst/>
                <a:highlight>
                  <a:srgbClr val="FFFFFF"/>
                </a:highlight>
                <a:latin typeface="Avenir Next LT Pro (Body"/>
              </a:rPr>
              <a:t>Shobha R</a:t>
            </a:r>
          </a:p>
          <a:p>
            <a:pPr algn="l"/>
            <a:endParaRPr lang="en-US" sz="1200" dirty="0"/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0F2AD1CC-AA5F-D381-19FB-DC61C7FCD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8" r="27555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07AAE-60A9-0B96-4D8F-4F838B01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7" y="2590795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F919C-6420-26F2-EC90-E2A8679AE807}"/>
              </a:ext>
            </a:extLst>
          </p:cNvPr>
          <p:cNvSpPr txBox="1"/>
          <p:nvPr/>
        </p:nvSpPr>
        <p:spPr>
          <a:xfrm>
            <a:off x="966215" y="1444139"/>
            <a:ext cx="4539129" cy="3699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4_5_4_CALENDAR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D_CUSTOMER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D_GEOJSON_US_COUNTIES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D_PRODUCT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D_STORE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F_INVENTORY_ADJUSTED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F_POINT_OF_SALE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F_SALES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tx2"/>
                </a:solidFill>
              </a:rPr>
              <a:t>PLUGS_ELECTRONICS_HANDS_ON_LAB_DATA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310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66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7623-6286-7B0E-30D4-07F043DC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3466"/>
            <a:ext cx="9634011" cy="1325563"/>
          </a:xfrm>
        </p:spPr>
        <p:txBody>
          <a:bodyPr/>
          <a:lstStyle/>
          <a:p>
            <a:r>
              <a:rPr lang="en-US" dirty="0"/>
              <a:t>Excel 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ED0EEA-25E5-A320-DBAC-BF5AF338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1" y="1389888"/>
            <a:ext cx="9724269" cy="5014605"/>
          </a:xfrm>
        </p:spPr>
      </p:pic>
    </p:spTree>
    <p:extLst>
      <p:ext uri="{BB962C8B-B14F-4D97-AF65-F5344CB8AC3E}">
        <p14:creationId xmlns:p14="http://schemas.microsoft.com/office/powerpoint/2010/main" val="26648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32" name="Rectangle 231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2DE4F-1407-8F43-7ADD-7275A6F9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50" y="5689546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Tableau 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816E44-657C-B178-C37C-DEC4CB86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2" t="-1" r="-90" b="-200"/>
          <a:stretch/>
        </p:blipFill>
        <p:spPr>
          <a:xfrm>
            <a:off x="1116510" y="374436"/>
            <a:ext cx="9777569" cy="50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4AAD-DF3C-7DB0-888E-9309B463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16" y="182502"/>
            <a:ext cx="8993931" cy="1015173"/>
          </a:xfrm>
        </p:spPr>
        <p:txBody>
          <a:bodyPr/>
          <a:lstStyle/>
          <a:p>
            <a:pPr algn="ctr"/>
            <a:r>
              <a:rPr lang="en-US" dirty="0"/>
              <a:t>Power BI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3043AC-2E24-7984-7CBB-DFD0561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1" y="1197675"/>
            <a:ext cx="10539167" cy="5221413"/>
          </a:xfrm>
        </p:spPr>
      </p:pic>
    </p:spTree>
    <p:extLst>
      <p:ext uri="{BB962C8B-B14F-4D97-AF65-F5344CB8AC3E}">
        <p14:creationId xmlns:p14="http://schemas.microsoft.com/office/powerpoint/2010/main" val="255504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ADC3A-0720-FA8D-DA59-70C53381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09" y="1206084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MySQL Queries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49ADD9-35FF-84D9-1644-C6DCDF36B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223"/>
            <a:ext cx="5748731" cy="65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74EB-1EEF-8BDA-35F2-87124AA2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0161-94B1-FBF7-F43E-0FF80769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Total Sales(MTD,QTD,YTD)</a:t>
            </a:r>
          </a:p>
          <a:p>
            <a:r>
              <a:rPr lang="en-US" dirty="0"/>
              <a:t> Product Wise Sales</a:t>
            </a:r>
          </a:p>
          <a:p>
            <a:r>
              <a:rPr lang="en-US" dirty="0"/>
              <a:t> Sales Growth </a:t>
            </a:r>
          </a:p>
          <a:p>
            <a:r>
              <a:rPr lang="en-US" dirty="0"/>
              <a:t> Daily Sales Trend</a:t>
            </a:r>
          </a:p>
          <a:p>
            <a:r>
              <a:rPr lang="en-US" dirty="0"/>
              <a:t> State Wise Sales</a:t>
            </a:r>
          </a:p>
          <a:p>
            <a:r>
              <a:rPr lang="en-US" dirty="0"/>
              <a:t> Top 5 Store Wise Sales</a:t>
            </a:r>
          </a:p>
          <a:p>
            <a:r>
              <a:rPr lang="en-US" dirty="0"/>
              <a:t> Region Wise Sales </a:t>
            </a:r>
          </a:p>
          <a:p>
            <a:r>
              <a:rPr lang="en-US" dirty="0"/>
              <a:t> Total Inventory </a:t>
            </a:r>
          </a:p>
          <a:p>
            <a:r>
              <a:rPr lang="en-US" dirty="0"/>
              <a:t> Inventory Value</a:t>
            </a:r>
          </a:p>
          <a:p>
            <a:r>
              <a:rPr lang="en-US" dirty="0"/>
              <a:t> Over stock, Out Stock , Under stock</a:t>
            </a:r>
          </a:p>
        </p:txBody>
      </p:sp>
    </p:spTree>
    <p:extLst>
      <p:ext uri="{BB962C8B-B14F-4D97-AF65-F5344CB8AC3E}">
        <p14:creationId xmlns:p14="http://schemas.microsoft.com/office/powerpoint/2010/main" val="41878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F1EDE-9902-2894-C6DD-315B7D97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59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36" name="Graphic 535" descr="Handshake">
            <a:extLst>
              <a:ext uri="{FF2B5EF4-FFF2-40B4-BE49-F238E27FC236}">
                <a16:creationId xmlns:a16="http://schemas.microsoft.com/office/drawing/2014/main" id="{9732532C-07D3-F70D-E022-B28CB587B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(Body</vt:lpstr>
      <vt:lpstr>Modern Love</vt:lpstr>
      <vt:lpstr>BohemianVTI</vt:lpstr>
      <vt:lpstr>Supply Chain Management</vt:lpstr>
      <vt:lpstr>Summary</vt:lpstr>
      <vt:lpstr>Excel Dashboard</vt:lpstr>
      <vt:lpstr>Tableau Dashboard</vt:lpstr>
      <vt:lpstr>Power BI</vt:lpstr>
      <vt:lpstr>MySQL Queries </vt:lpstr>
      <vt:lpstr>KPI’s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creator>C18 Badrinath Tamanna</dc:creator>
  <cp:lastModifiedBy>C18 Badrinath Tamanna</cp:lastModifiedBy>
  <cp:revision>2</cp:revision>
  <dcterms:created xsi:type="dcterms:W3CDTF">2024-04-26T19:14:41Z</dcterms:created>
  <dcterms:modified xsi:type="dcterms:W3CDTF">2024-06-13T14:26:18Z</dcterms:modified>
</cp:coreProperties>
</file>