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Lst>
  <p:sldIdLst>
    <p:sldId id="256" r:id="rId3"/>
    <p:sldId id="257" r:id="rId4"/>
    <p:sldId id="258" r:id="rId5"/>
    <p:sldId id="259" r:id="rId6"/>
    <p:sldId id="260" r:id="rId7"/>
    <p:sldId id="261" r:id="rId8"/>
    <p:sldId id="262" r:id="rId9"/>
    <p:sldId id="263"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9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444240"/>
            <a:ext cx="7722720" cy="2430360"/>
          </a:xfrm>
          <a:prstGeom prst="rect">
            <a:avLst/>
          </a:prstGeom>
          <a:noFill/>
          <a:ln w="0">
            <a:noFill/>
          </a:ln>
        </p:spPr>
        <p:txBody>
          <a:bodyPr lIns="91440" tIns="91440" rIns="91440" bIns="91440" anchor="b">
            <a:noAutofit/>
          </a:bodyPr>
          <a:lstStyle/>
          <a:p>
            <a:pPr indent="0">
              <a:buNone/>
            </a:pPr>
            <a:r>
              <a:rPr lang="fr-FR" sz="7700" b="0" u="none" strike="noStrike">
                <a:solidFill>
                  <a:schemeClr val="dk1"/>
                </a:solidFill>
                <a:effectLst/>
                <a:uFillTx/>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228600" y="766440"/>
            <a:ext cx="6203880" cy="2930040"/>
          </a:xfrm>
          <a:prstGeom prst="rect">
            <a:avLst/>
          </a:prstGeom>
          <a:noFill/>
          <a:ln w="0">
            <a:noFill/>
          </a:ln>
        </p:spPr>
        <p:txBody>
          <a:bodyPr lIns="91440" tIns="91440" rIns="91440" bIns="91440" anchor="b">
            <a:noAutofit/>
          </a:bodyPr>
          <a:lstStyle/>
          <a:p>
            <a:pPr indent="0">
              <a:buNone/>
            </a:pPr>
            <a:r>
              <a:rPr lang="fr-FR" sz="5200" b="0" u="none" strike="noStrike">
                <a:solidFill>
                  <a:schemeClr val="dk1"/>
                </a:solidFill>
                <a:effectLst/>
                <a:uFillTx/>
                <a:latin typeface="Arial"/>
              </a:rPr>
              <a:t>Click to edit the title text format</a:t>
            </a:r>
          </a:p>
        </p:txBody>
      </p:sp>
      <p:sp>
        <p:nvSpPr>
          <p:cNvPr id="21" name="PlaceHolder 2"/>
          <p:cNvSpPr>
            <a:spLocks noGrp="1"/>
          </p:cNvSpPr>
          <p:nvPr>
            <p:ph type="title"/>
          </p:nvPr>
        </p:nvSpPr>
        <p:spPr>
          <a:xfrm>
            <a:off x="7263360" y="803160"/>
            <a:ext cx="1651680" cy="1107720"/>
          </a:xfrm>
          <a:prstGeom prst="rect">
            <a:avLst/>
          </a:prstGeom>
          <a:noFill/>
          <a:ln w="0">
            <a:noFill/>
          </a:ln>
        </p:spPr>
        <p:txBody>
          <a:bodyPr lIns="91440" tIns="91440" rIns="91440" bIns="91440" anchor="b">
            <a:noAutofit/>
          </a:bodyPr>
          <a:lstStyle/>
          <a:p>
            <a:pPr indent="0" algn="r">
              <a:lnSpc>
                <a:spcPct val="100000"/>
              </a:lnSpc>
              <a:buNone/>
            </a:pPr>
            <a:r>
              <a:rPr lang="fr-FR" sz="6000" b="1" u="none" strike="noStrike">
                <a:solidFill>
                  <a:schemeClr val="accent1"/>
                </a:solidFill>
                <a:effectLst/>
                <a:uFillTx/>
                <a:latin typeface="Space Grotesk"/>
                <a:ea typeface="Space Grotesk"/>
              </a:rPr>
              <a:t>xx%</a:t>
            </a:r>
            <a:endParaRPr lang="fr-FR" sz="6000" b="0" u="none" strike="noStrike">
              <a:solidFill>
                <a:schemeClr val="dk1"/>
              </a:solidFill>
              <a:effectLst/>
              <a:uFillTx/>
              <a:latin typeface="Arial"/>
            </a:endParaRPr>
          </a:p>
        </p:txBody>
      </p:sp>
      <p:sp>
        <p:nvSpPr>
          <p:cNvPr id="2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26" name="PlaceHolder 2"/>
          <p:cNvSpPr>
            <a:spLocks noGrp="1"/>
          </p:cNvSpPr>
          <p:nvPr>
            <p:ph type="body"/>
          </p:nvPr>
        </p:nvSpPr>
        <p:spPr>
          <a:xfrm>
            <a:off x="228960" y="2807640"/>
            <a:ext cx="3693240" cy="1865520"/>
          </a:xfrm>
          <a:prstGeom prst="rect">
            <a:avLst/>
          </a:prstGeom>
          <a:noFill/>
          <a:ln w="9360">
            <a:solidFill>
              <a:schemeClr val="dk1"/>
            </a:solidFill>
            <a:round/>
          </a:ln>
        </p:spPr>
        <p:txBody>
          <a:bodyPr lIns="90000" tIns="45000" rIns="90000" bIns="45000" anchor="t">
            <a:normAutofit fontScale="77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720000" y="444960"/>
            <a:ext cx="476352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2"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t">
            <a:noAutofit/>
          </a:bodyPr>
          <a:lstStyle/>
          <a:p>
            <a:pPr indent="0">
              <a:buNone/>
            </a:pPr>
            <a:r>
              <a:rPr lang="fr-FR" sz="25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1313280"/>
            <a:ext cx="6575760" cy="1323360"/>
          </a:xfrm>
          <a:prstGeom prst="rect">
            <a:avLst/>
          </a:prstGeom>
          <a:noFill/>
          <a:ln w="0">
            <a:noFill/>
          </a:ln>
        </p:spPr>
        <p:txBody>
          <a:bodyPr lIns="91440" tIns="91440" rIns="91440" bIns="91440" anchor="b">
            <a:noAutofit/>
          </a:bodyPr>
          <a:lstStyle/>
          <a:p>
            <a:pPr indent="0">
              <a:lnSpc>
                <a:spcPct val="100000"/>
              </a:lnSpc>
              <a:buNone/>
            </a:pPr>
            <a:r>
              <a:rPr lang="fr-FR" sz="7400" b="1" u="none" strike="noStrike">
                <a:solidFill>
                  <a:schemeClr val="accent1"/>
                </a:solidFill>
                <a:effectLst/>
                <a:uFillTx/>
                <a:latin typeface="Space Grotesk"/>
                <a:ea typeface="Space Grotesk"/>
              </a:rPr>
              <a:t>xx%</a:t>
            </a:r>
            <a:endParaRPr lang="fr-FR" sz="74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33" name="Google Shape;94;p23"/>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4"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35" name="Google Shape;97;p24"/>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6"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37"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4" name="PlaceHolder 2"/>
          <p:cNvSpPr>
            <a:spLocks noGrp="1"/>
          </p:cNvSpPr>
          <p:nvPr>
            <p:ph type="title"/>
          </p:nvPr>
        </p:nvSpPr>
        <p:spPr>
          <a:xfrm>
            <a:off x="228600" y="89604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5" name="PlaceHolder 3"/>
          <p:cNvSpPr>
            <a:spLocks noGrp="1"/>
          </p:cNvSpPr>
          <p:nvPr>
            <p:ph type="title"/>
          </p:nvPr>
        </p:nvSpPr>
        <p:spPr>
          <a:xfrm>
            <a:off x="228600" y="228060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6" name="PlaceHolder 4"/>
          <p:cNvSpPr>
            <a:spLocks noGrp="1"/>
          </p:cNvSpPr>
          <p:nvPr>
            <p:ph type="title"/>
          </p:nvPr>
        </p:nvSpPr>
        <p:spPr>
          <a:xfrm>
            <a:off x="2751840" y="89604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7" name="PlaceHolder 5"/>
          <p:cNvSpPr>
            <a:spLocks noGrp="1"/>
          </p:cNvSpPr>
          <p:nvPr>
            <p:ph type="title"/>
          </p:nvPr>
        </p:nvSpPr>
        <p:spPr>
          <a:xfrm>
            <a:off x="2751840" y="228060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8" name="PlaceHolder 6"/>
          <p:cNvSpPr>
            <a:spLocks noGrp="1"/>
          </p:cNvSpPr>
          <p:nvPr>
            <p:ph type="title"/>
          </p:nvPr>
        </p:nvSpPr>
        <p:spPr>
          <a:xfrm>
            <a:off x="228600" y="366516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9" name="PlaceHolder 7"/>
          <p:cNvSpPr>
            <a:spLocks noGrp="1"/>
          </p:cNvSpPr>
          <p:nvPr>
            <p:ph type="title"/>
          </p:nvPr>
        </p:nvSpPr>
        <p:spPr>
          <a:xfrm>
            <a:off x="2751840" y="3665160"/>
            <a:ext cx="734400" cy="553680"/>
          </a:xfrm>
          <a:prstGeom prst="rect">
            <a:avLst/>
          </a:prstGeom>
          <a:noFill/>
          <a:ln w="0">
            <a:noFill/>
          </a:ln>
        </p:spPr>
        <p:txBody>
          <a:bodyPr lIns="91440" tIns="91440" rIns="91440" bIns="91440" anchor="b">
            <a:noAutofit/>
          </a:bodyPr>
          <a:lstStyle/>
          <a:p>
            <a:pPr indent="0">
              <a:lnSpc>
                <a:spcPct val="100000"/>
              </a:lnSpc>
              <a:buNone/>
            </a:pPr>
            <a:r>
              <a:rPr lang="fr-FR" sz="2400" b="1" u="none" strike="noStrike">
                <a:solidFill>
                  <a:schemeClr val="dk1"/>
                </a:solidFill>
                <a:effectLst/>
                <a:uFillTx/>
                <a:latin typeface="Space Grotesk"/>
                <a:ea typeface="Space Grotesk"/>
              </a:rPr>
              <a:t>xx%</a:t>
            </a:r>
            <a:endParaRPr lang="fr-FR" sz="2400" b="0" u="none" strike="noStrike">
              <a:solidFill>
                <a:schemeClr val="dk1"/>
              </a:solidFill>
              <a:effectLst/>
              <a:uFillTx/>
              <a:latin typeface="Arial"/>
            </a:endParaRPr>
          </a:p>
        </p:txBody>
      </p:sp>
      <p:sp>
        <p:nvSpPr>
          <p:cNvPr id="10" name="PlaceHolder 8"/>
          <p:cNvSpPr>
            <a:spLocks noGrp="1"/>
          </p:cNvSpPr>
          <p:nvPr>
            <p:ph type="body"/>
          </p:nvPr>
        </p:nvSpPr>
        <p:spPr>
          <a:xfrm>
            <a:off x="5655240" y="896040"/>
            <a:ext cx="3259800" cy="4018320"/>
          </a:xfrm>
          <a:prstGeom prst="rect">
            <a:avLst/>
          </a:prstGeom>
          <a:noFill/>
          <a:ln w="9360">
            <a:solidFill>
              <a:schemeClr val="dk1"/>
            </a:solidFill>
            <a:round/>
          </a:ln>
        </p:spPr>
        <p:txBody>
          <a:bodyPr lIns="90000" tIns="45000" rIns="90000" bIns="45000" anchor="t">
            <a:normAutofit fontScale="62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 y="888480"/>
            <a:ext cx="7495920" cy="150732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228600" y="228600"/>
            <a:ext cx="4262760" cy="98496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4" name="PlaceHolder 2"/>
          <p:cNvSpPr>
            <a:spLocks noGrp="1"/>
          </p:cNvSpPr>
          <p:nvPr>
            <p:ph type="body"/>
          </p:nvPr>
        </p:nvSpPr>
        <p:spPr>
          <a:xfrm>
            <a:off x="4778280" y="228600"/>
            <a:ext cx="4137120" cy="46861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6" name="PlaceHolder 2"/>
          <p:cNvSpPr>
            <a:spLocks noGrp="1"/>
          </p:cNvSpPr>
          <p:nvPr>
            <p:ph type="body"/>
          </p:nvPr>
        </p:nvSpPr>
        <p:spPr>
          <a:xfrm>
            <a:off x="228600" y="891720"/>
            <a:ext cx="3602520" cy="4023000"/>
          </a:xfrm>
          <a:prstGeom prst="rect">
            <a:avLst/>
          </a:prstGeom>
          <a:noFill/>
          <a:ln w="9360">
            <a:solidFill>
              <a:schemeClr val="dk1"/>
            </a:solidFill>
            <a:round/>
          </a:ln>
        </p:spPr>
        <p:txBody>
          <a:bodyPr lIns="90000" tIns="45000" rIns="90000" bIns="45000" anchor="t">
            <a:normAutofit lnSpcReduction="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228600" y="228600"/>
            <a:ext cx="868608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228600" y="669600"/>
            <a:ext cx="5617080" cy="1292760"/>
          </a:xfrm>
          <a:prstGeom prst="rect">
            <a:avLst/>
          </a:prstGeom>
          <a:noFill/>
          <a:ln w="0">
            <a:noFill/>
          </a:ln>
        </p:spPr>
        <p:txBody>
          <a:bodyPr lIns="91440" tIns="91440" rIns="91440" bIns="91440" anchor="b">
            <a:noAutofit/>
          </a:bodyPr>
          <a:lstStyle/>
          <a:p>
            <a:pPr indent="0">
              <a:buNone/>
            </a:pPr>
            <a:r>
              <a:rPr lang="fr-FR" sz="7200" b="0" u="none" strike="noStrike">
                <a:solidFill>
                  <a:schemeClr val="dk1"/>
                </a:solidFill>
                <a:effectLst/>
                <a:uFillTx/>
                <a:latin typeface="Arial"/>
              </a:rPr>
              <a:t>Click to edit the title text format</a:t>
            </a:r>
          </a:p>
        </p:txBody>
      </p:sp>
      <p:sp>
        <p:nvSpPr>
          <p:cNvPr id="19" name="Google Shape;86;p18"/>
          <p:cNvSpPr/>
          <p:nvPr/>
        </p:nvSpPr>
        <p:spPr>
          <a:xfrm>
            <a:off x="6732360" y="3519720"/>
            <a:ext cx="2182680" cy="799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r" defTabSz="914400">
              <a:lnSpc>
                <a:spcPct val="100000"/>
              </a:lnSpc>
              <a:spcBef>
                <a:spcPts val="300"/>
              </a:spcBef>
              <a:tabLst>
                <a:tab pos="0" algn="l"/>
              </a:tabLst>
            </a:pPr>
            <a:r>
              <a:rPr lang="en" sz="1000" b="1" u="none" strike="noStrike">
                <a:solidFill>
                  <a:schemeClr val="dk1"/>
                </a:solidFill>
                <a:effectLst/>
                <a:uFillTx/>
                <a:latin typeface="Hind"/>
                <a:ea typeface="Hind"/>
              </a:rPr>
              <a:t>CREDITS:</a:t>
            </a:r>
            <a:r>
              <a:rPr lang="en" sz="1000" b="0" u="none" strike="noStrike">
                <a:solidFill>
                  <a:schemeClr val="dk1"/>
                </a:solidFill>
                <a:effectLst/>
                <a:uFillTx/>
                <a:latin typeface="Hind"/>
                <a:ea typeface="Hind"/>
              </a:rPr>
              <a:t> This presentation template was created by </a:t>
            </a:r>
            <a:r>
              <a:rPr lang="en" sz="1000" b="1" u="sng" strike="noStrike">
                <a:solidFill>
                  <a:schemeClr val="dk1"/>
                </a:solidFill>
                <a:effectLst/>
                <a:uFillTx/>
                <a:latin typeface="Hind"/>
                <a:ea typeface="Hind"/>
                <a:hlinkClick r:id="rId2"/>
              </a:rPr>
              <a:t>Slidesgo</a:t>
            </a:r>
            <a:r>
              <a:rPr lang="en" sz="1000" b="0" u="none" strike="noStrike">
                <a:solidFill>
                  <a:schemeClr val="dk1"/>
                </a:solidFill>
                <a:effectLst/>
                <a:uFillTx/>
                <a:latin typeface="Hind"/>
                <a:ea typeface="Hind"/>
              </a:rPr>
              <a:t>, and includes icons, infographics &amp; images by </a:t>
            </a:r>
            <a:r>
              <a:rPr lang="en" sz="1000" b="1" u="sng" strike="noStrike">
                <a:solidFill>
                  <a:schemeClr val="dk1"/>
                </a:solidFill>
                <a:effectLst/>
                <a:uFillTx/>
                <a:latin typeface="Hind"/>
                <a:ea typeface="Hind"/>
                <a:hlinkClick r:id="rId3"/>
              </a:rPr>
              <a:t>Freepik</a:t>
            </a:r>
            <a:r>
              <a:rPr lang="en" sz="1000" b="0" u="sng" strike="noStrike">
                <a:solidFill>
                  <a:schemeClr val="dk1"/>
                </a:solidFill>
                <a:effectLst/>
                <a:uFillTx/>
                <a:latin typeface="Hind"/>
                <a:ea typeface="Hind"/>
              </a:rPr>
              <a:t> </a:t>
            </a:r>
            <a:endParaRPr lang="en-US" sz="1000" b="0" u="none" strike="noStrike">
              <a:solidFill>
                <a:srgbClr val="FFFFFF"/>
              </a:solidFill>
              <a:effectLst/>
              <a:uFillTx/>
              <a:latin typeface="OpenSymbo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9" r:id="rId1"/>
    <p:sldLayoutId id="2147483670" r:id="rId2"/>
    <p:sldLayoutId id="214748367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228600" y="447840"/>
            <a:ext cx="7724520" cy="24285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br>
              <a:rPr lang="fr-FR" sz="7700" b="1" u="none" strike="noStrike" dirty="0">
                <a:solidFill>
                  <a:schemeClr val="dk1"/>
                </a:solidFill>
                <a:effectLst/>
                <a:uFillTx/>
                <a:latin typeface="Space Grotesk"/>
                <a:ea typeface="Space Grotesk"/>
              </a:rPr>
            </a:br>
            <a:r>
              <a:rPr lang="fr-FR" sz="7700" b="1" u="none" strike="noStrike" dirty="0">
                <a:solidFill>
                  <a:schemeClr val="dk1"/>
                </a:solidFill>
                <a:effectLst/>
                <a:uFillTx/>
                <a:latin typeface="Space Grotesk"/>
                <a:ea typeface="Space Grotesk"/>
              </a:rPr>
              <a:t>Phishing </a:t>
            </a:r>
            <a:r>
              <a:rPr lang="fr-FR" sz="7700" b="1" u="none" strike="noStrike" dirty="0" err="1">
                <a:solidFill>
                  <a:schemeClr val="dk1"/>
                </a:solidFill>
                <a:effectLst/>
                <a:uFillTx/>
                <a:latin typeface="Space Grotesk"/>
                <a:ea typeface="Space Grotesk"/>
              </a:rPr>
              <a:t>Awareness</a:t>
            </a:r>
            <a:r>
              <a:rPr lang="fr-FR" sz="7700" b="1" u="none" strike="noStrike" dirty="0">
                <a:solidFill>
                  <a:schemeClr val="dk1"/>
                </a:solidFill>
                <a:effectLst/>
                <a:uFillTx/>
                <a:latin typeface="Space Grotesk"/>
                <a:ea typeface="Space Grotesk"/>
              </a:rPr>
              <a:t> Training</a:t>
            </a:r>
            <a:endParaRPr lang="fr-FR" sz="7700" b="0" u="none" strike="noStrike" dirty="0">
              <a:solidFill>
                <a:schemeClr val="dk1"/>
              </a:solidFill>
              <a:effectLst/>
              <a:uFillTx/>
              <a:latin typeface="Arial"/>
            </a:endParaRPr>
          </a:p>
        </p:txBody>
      </p:sp>
      <p:sp>
        <p:nvSpPr>
          <p:cNvPr id="39" name="PlaceHolder 2"/>
          <p:cNvSpPr>
            <a:spLocks noGrp="1"/>
          </p:cNvSpPr>
          <p:nvPr>
            <p:ph type="subTitle"/>
          </p:nvPr>
        </p:nvSpPr>
        <p:spPr>
          <a:xfrm>
            <a:off x="2676600" y="3009960"/>
            <a:ext cx="6238440" cy="828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US" sz="1600" b="0" u="none" strike="noStrike">
                <a:solidFill>
                  <a:schemeClr val="dk1"/>
                </a:solidFill>
                <a:effectLst/>
                <a:uFillTx/>
                <a:latin typeface="Hind"/>
                <a:ea typeface="Hind"/>
              </a:rPr>
              <a:t>Understanding Phishing Attacks and Prevention Techniques</a:t>
            </a:r>
            <a:endParaRPr lang="en-US" sz="1600" b="0" u="none" strike="noStrike">
              <a:solidFill>
                <a:srgbClr val="FFFFFF"/>
              </a:solidFill>
              <a:effectLst/>
              <a:uFillTx/>
              <a:latin typeface="OpenSymbol"/>
            </a:endParaRPr>
          </a:p>
        </p:txBody>
      </p:sp>
      <p:cxnSp>
        <p:nvCxnSpPr>
          <p:cNvPr id="42" name="Google Shape;108;p25"/>
          <p:cNvCxnSpPr/>
          <p:nvPr/>
        </p:nvCxnSpPr>
        <p:spPr>
          <a:xfrm>
            <a:off x="114120" y="4451760"/>
            <a:ext cx="360" cy="749160"/>
          </a:xfrm>
          <a:prstGeom prst="straightConnector1">
            <a:avLst/>
          </a:prstGeom>
          <a:ln w="9525">
            <a:solidFill>
              <a:srgbClr val="FFFFFF"/>
            </a:solidFill>
            <a:round/>
          </a:ln>
        </p:spPr>
      </p:cxnSp>
      <p:cxnSp>
        <p:nvCxnSpPr>
          <p:cNvPr id="43" name="Google Shape;109;p25"/>
          <p:cNvCxnSpPr/>
          <p:nvPr/>
        </p:nvCxnSpPr>
        <p:spPr>
          <a:xfrm>
            <a:off x="5219280" y="3838320"/>
            <a:ext cx="3696480" cy="360"/>
          </a:xfrm>
          <a:prstGeom prst="straightConnector1">
            <a:avLst/>
          </a:prstGeom>
          <a:ln w="9525">
            <a:solidFill>
              <a:srgbClr val="FFFFFF"/>
            </a:solidFill>
            <a:roun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Introduction</a:t>
            </a:r>
            <a:endParaRPr lang="fr-FR" sz="2600" b="0" u="none" strike="noStrike">
              <a:solidFill>
                <a:schemeClr val="dk1"/>
              </a:solidFill>
              <a:effectLst/>
              <a:uFillTx/>
              <a:latin typeface="Arial"/>
            </a:endParaRPr>
          </a:p>
        </p:txBody>
      </p:sp>
      <p:sp>
        <p:nvSpPr>
          <p:cNvPr id="45"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Phishing attacks are a significant threat to organizations, often leading to data breaches and financial losses. This training will equip employees with the knowledge to recognize phishing attempts, including identifying deceptive emails and malicious websites. Participants will also learn effective strategies to prevent becoming victims of these attacks, ensuring enhanced security within the organization.</a:t>
            </a:r>
            <a:endParaRPr lang="en-US" sz="1200" b="0" u="none" strike="noStrike">
              <a:solidFill>
                <a:srgbClr val="FFFFFF"/>
              </a:solidFill>
              <a:effectLst/>
              <a:uFillTx/>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228600" y="762120"/>
            <a:ext cx="6200280" cy="29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200" b="1" u="none" strike="noStrike">
                <a:solidFill>
                  <a:schemeClr val="dk1"/>
                </a:solidFill>
                <a:effectLst/>
                <a:uFillTx/>
                <a:latin typeface="Space Grotesk"/>
                <a:ea typeface="Space Grotesk"/>
              </a:rPr>
              <a:t>Phishing Awareness Training</a:t>
            </a:r>
            <a:endParaRPr lang="fr-FR" sz="5200" b="0" u="none" strike="noStrike">
              <a:solidFill>
                <a:schemeClr val="dk1"/>
              </a:solidFill>
              <a:effectLst/>
              <a:uFillTx/>
              <a:latin typeface="Arial"/>
            </a:endParaRPr>
          </a:p>
        </p:txBody>
      </p:sp>
      <p:sp>
        <p:nvSpPr>
          <p:cNvPr id="47" name="PlaceHolder 2"/>
          <p:cNvSpPr>
            <a:spLocks noGrp="1"/>
          </p:cNvSpPr>
          <p:nvPr>
            <p:ph type="title"/>
          </p:nvPr>
        </p:nvSpPr>
        <p:spPr>
          <a:xfrm>
            <a:off x="7267680" y="800280"/>
            <a:ext cx="1647360" cy="11044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fr-FR" sz="6000" b="1" u="none" strike="noStrike">
                <a:solidFill>
                  <a:schemeClr val="accent1"/>
                </a:solidFill>
                <a:effectLst/>
                <a:uFillTx/>
                <a:latin typeface="Space Grotesk"/>
                <a:ea typeface="Space Grotesk"/>
              </a:rPr>
              <a:t>01</a:t>
            </a:r>
            <a:endParaRPr lang="fr-FR" sz="6000" b="0" u="none" strike="noStrike">
              <a:solidFill>
                <a:schemeClr val="dk1"/>
              </a:solidFill>
              <a:effectLst/>
              <a:uFillTx/>
              <a:latin typeface="Arial"/>
            </a:endParaRPr>
          </a:p>
        </p:txBody>
      </p:sp>
      <p:cxnSp>
        <p:nvCxnSpPr>
          <p:cNvPr id="49" name="Google Shape;182;p29"/>
          <p:cNvCxnSpPr/>
          <p:nvPr/>
        </p:nvCxnSpPr>
        <p:spPr>
          <a:xfrm>
            <a:off x="249840" y="4340160"/>
            <a:ext cx="3696480" cy="360"/>
          </a:xfrm>
          <a:prstGeom prst="straightConnector1">
            <a:avLst/>
          </a:prstGeom>
          <a:ln w="9525">
            <a:solidFill>
              <a:srgbClr val="FFFFFF"/>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Recognizing Phishing</a:t>
            </a:r>
            <a:endParaRPr lang="fr-FR" sz="2600" b="0" u="none" strike="noStrike">
              <a:solidFill>
                <a:schemeClr val="dk1"/>
              </a:solidFill>
              <a:effectLst/>
              <a:uFillTx/>
              <a:latin typeface="Arial"/>
            </a:endParaRPr>
          </a:p>
        </p:txBody>
      </p:sp>
      <p:sp>
        <p:nvSpPr>
          <p:cNvPr id="51"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Phishing attacks can take many forms, including deceptive emails and fraudulent websites. Understanding the common characteristics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is crucial in identifying potential threats. Look for suspicious sender addresses, poor grammar, and urgent calls to action in emails. Additionally,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hover over links to check their authenticity before clicking, and scrutinize website URLs for misleading information.</a:t>
            </a:r>
            <a:endParaRPr lang="en-US" sz="1200" b="0" u="none" strike="noStrike">
              <a:solidFill>
                <a:srgbClr val="FFFFFF"/>
              </a:solidFill>
              <a:effectLst/>
              <a:uFillTx/>
              <a:latin typeface="OpenSymbol"/>
            </a:endParaRPr>
          </a:p>
        </p:txBody>
      </p:sp>
      <p:pic>
        <p:nvPicPr>
          <p:cNvPr id="52"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762120"/>
            <a:ext cx="6200280" cy="29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5200" b="1" u="none" strike="noStrike">
                <a:solidFill>
                  <a:schemeClr val="dk1"/>
                </a:solidFill>
                <a:effectLst/>
                <a:uFillTx/>
                <a:latin typeface="Space Grotesk"/>
                <a:ea typeface="Space Grotesk"/>
              </a:rPr>
              <a:t>Best Practices for Prevention</a:t>
            </a:r>
            <a:endParaRPr lang="fr-FR" sz="5200" b="0" u="none" strike="noStrike">
              <a:solidFill>
                <a:schemeClr val="dk1"/>
              </a:solidFill>
              <a:effectLst/>
              <a:uFillTx/>
              <a:latin typeface="Arial"/>
            </a:endParaRPr>
          </a:p>
        </p:txBody>
      </p:sp>
      <p:sp>
        <p:nvSpPr>
          <p:cNvPr id="54" name="PlaceHolder 2"/>
          <p:cNvSpPr>
            <a:spLocks noGrp="1"/>
          </p:cNvSpPr>
          <p:nvPr>
            <p:ph type="title"/>
          </p:nvPr>
        </p:nvSpPr>
        <p:spPr>
          <a:xfrm>
            <a:off x="7267680" y="800280"/>
            <a:ext cx="1647360" cy="110448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fr-FR" sz="6000" b="1" u="none" strike="noStrike">
                <a:solidFill>
                  <a:schemeClr val="accent1"/>
                </a:solidFill>
                <a:effectLst/>
                <a:uFillTx/>
                <a:latin typeface="Space Grotesk"/>
                <a:ea typeface="Space Grotesk"/>
              </a:rPr>
              <a:t>02</a:t>
            </a:r>
            <a:endParaRPr lang="fr-FR" sz="6000" b="0" u="none" strike="noStrike">
              <a:solidFill>
                <a:schemeClr val="dk1"/>
              </a:solidFill>
              <a:effectLst/>
              <a:uFillTx/>
              <a:latin typeface="Arial"/>
            </a:endParaRPr>
          </a:p>
        </p:txBody>
      </p:sp>
      <p:sp>
        <p:nvSpPr>
          <p:cNvPr id="55" name="PlaceHolder 3"/>
          <p:cNvSpPr>
            <a:spLocks noGrp="1"/>
          </p:cNvSpPr>
          <p:nvPr>
            <p:ph type="subTitle"/>
          </p:nvPr>
        </p:nvSpPr>
        <p:spPr>
          <a:xfrm>
            <a:off x="228600" y="3943440"/>
            <a:ext cx="6505200" cy="399600"/>
          </a:xfrm>
          <a:prstGeom prst="rect">
            <a:avLst/>
          </a:prstGeom>
          <a:noFill/>
          <a:ln w="0">
            <a:noFill/>
          </a:ln>
        </p:spPr>
        <p:txBody>
          <a:bodyPr lIns="91440" tIns="91440" rIns="91440" bIns="91440" anchor="b">
            <a:normAutofit/>
          </a:bodyPr>
          <a:lstStyle/>
          <a:p>
            <a:pPr indent="0" algn="ctr">
              <a:buNone/>
            </a:pPr>
            <a:endParaRPr lang="en-US" sz="1400" b="0" u="none" strike="noStrike">
              <a:solidFill>
                <a:schemeClr val="dk1"/>
              </a:solidFill>
              <a:effectLst/>
              <a:uFillTx/>
              <a:latin typeface="Hind"/>
              <a:ea typeface="Hind"/>
            </a:endParaRPr>
          </a:p>
        </p:txBody>
      </p:sp>
      <p:cxnSp>
        <p:nvCxnSpPr>
          <p:cNvPr id="56" name="Google Shape;182;p29"/>
          <p:cNvCxnSpPr/>
          <p:nvPr/>
        </p:nvCxnSpPr>
        <p:spPr>
          <a:xfrm>
            <a:off x="249840" y="4340160"/>
            <a:ext cx="3696480" cy="360"/>
          </a:xfrm>
          <a:prstGeom prst="straightConnector1">
            <a:avLst/>
          </a:prstGeom>
          <a:ln w="9525">
            <a:solidFill>
              <a:srgbClr val="FFFFFF"/>
            </a:solidFill>
            <a:roun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228600" y="228600"/>
            <a:ext cx="4266720" cy="98064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Tips to Avoid Phishing Attacks</a:t>
            </a:r>
            <a:endParaRPr lang="fr-FR" sz="2600" b="0" u="none" strike="noStrike">
              <a:solidFill>
                <a:schemeClr val="dk1"/>
              </a:solidFill>
              <a:effectLst/>
              <a:uFillTx/>
              <a:latin typeface="Arial"/>
            </a:endParaRPr>
          </a:p>
        </p:txBody>
      </p:sp>
      <p:sp>
        <p:nvSpPr>
          <p:cNvPr id="58" name="PlaceHolder 2"/>
          <p:cNvSpPr>
            <a:spLocks noGrp="1"/>
          </p:cNvSpPr>
          <p:nvPr>
            <p:ph type="subTitle"/>
          </p:nvPr>
        </p:nvSpPr>
        <p:spPr>
          <a:xfrm>
            <a:off x="228600" y="2219400"/>
            <a:ext cx="4352400" cy="26953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To safeguard against phishing, adopt robust security practices. Ensure your email and software are updated regularly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to protect against vulnerabilities. Utilize anti-phishing tools, and educate yourself and colleagues on the latest phishing tactics.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Encourage reporting of suspicious communications and conduct regular training to maintain awareness throughout your organization.</a:t>
            </a:r>
            <a:endParaRPr lang="en-US" sz="1200" b="0" u="none" strike="noStrike">
              <a:solidFill>
                <a:srgbClr val="FFFFFF"/>
              </a:solidFill>
              <a:effectLst/>
              <a:uFillTx/>
              <a:latin typeface="OpenSymbol"/>
            </a:endParaRPr>
          </a:p>
        </p:txBody>
      </p:sp>
      <p:pic>
        <p:nvPicPr>
          <p:cNvPr id="59" name="Google Shape;189;p30"/>
          <p:cNvPicPr/>
          <p:nvPr/>
        </p:nvPicPr>
        <p:blipFill>
          <a:blip r:embed="rId2"/>
          <a:srcRect l="6496" r="5217"/>
          <a:stretch/>
        </p:blipFill>
        <p:spPr>
          <a:xfrm>
            <a:off x="4778280" y="228600"/>
            <a:ext cx="4136760" cy="4686120"/>
          </a:xfrm>
          <a:prstGeom prst="rect">
            <a:avLst/>
          </a:prstGeom>
          <a:noFill/>
          <a:ln w="9525">
            <a:solidFill>
              <a:srgbClr val="FFFFFF"/>
            </a:solidFill>
            <a:rou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228600" y="885960"/>
            <a:ext cx="7495920" cy="15044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1" u="none" strike="noStrike">
                <a:solidFill>
                  <a:schemeClr val="dk1"/>
                </a:solidFill>
                <a:effectLst/>
                <a:uFillTx/>
                <a:latin typeface="Space Grotesk"/>
                <a:ea typeface="Space Grotesk"/>
              </a:rPr>
              <a:t>Conclusions</a:t>
            </a:r>
            <a:endParaRPr lang="fr-FR" sz="2600" b="0" u="none" strike="noStrike">
              <a:solidFill>
                <a:schemeClr val="dk1"/>
              </a:solidFill>
              <a:effectLst/>
              <a:uFillTx/>
              <a:latin typeface="Arial"/>
            </a:endParaRPr>
          </a:p>
        </p:txBody>
      </p:sp>
      <p:sp>
        <p:nvSpPr>
          <p:cNvPr id="61" name="PlaceHolder 2"/>
          <p:cNvSpPr>
            <a:spLocks noGrp="1"/>
          </p:cNvSpPr>
          <p:nvPr>
            <p:ph type="subTitle"/>
          </p:nvPr>
        </p:nvSpPr>
        <p:spPr>
          <a:xfrm>
            <a:off x="2523960" y="2629080"/>
            <a:ext cx="639108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Hind"/>
                <a:ea typeface="Hind"/>
              </a:rPr>
              <a:t>Awareness and vigilance are key in combating phishing attacks. By recognizing the signs of phishing and implementing best practices,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employees can significantly reduce the risk of falling victim to these fraudulent schemes. Ongoing education and proactive measures will </a:t>
            </a:r>
            <a:endParaRPr lang="en-US" sz="1200" b="0" u="none" strike="noStrike">
              <a:solidFill>
                <a:srgbClr val="FFFFFF"/>
              </a:solidFill>
              <a:effectLst/>
              <a:uFillTx/>
              <a:latin typeface="OpenSymbol"/>
            </a:endParaRPr>
          </a:p>
          <a:p>
            <a:pPr indent="0">
              <a:lnSpc>
                <a:spcPct val="100000"/>
              </a:lnSpc>
              <a:buNone/>
              <a:tabLst>
                <a:tab pos="0" algn="l"/>
              </a:tabLst>
            </a:pPr>
            <a:r>
              <a:rPr lang="en-US" sz="1200" b="0" u="none" strike="noStrike">
                <a:solidFill>
                  <a:schemeClr val="dk1"/>
                </a:solidFill>
                <a:effectLst/>
                <a:uFillTx/>
                <a:latin typeface="Hind"/>
                <a:ea typeface="Hind"/>
              </a:rPr>
              <a:t>strengthen the organization's overall security posture.</a:t>
            </a:r>
            <a:endParaRPr lang="en-US" sz="1200" b="0" u="none" strike="noStrike">
              <a:solidFill>
                <a:srgbClr val="FFFFFF"/>
              </a:solidFill>
              <a:effectLst/>
              <a:uFillTx/>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228600" y="666720"/>
            <a:ext cx="5619240" cy="129492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7200" b="1" u="none" strike="noStrike">
                <a:solidFill>
                  <a:schemeClr val="dk1"/>
                </a:solidFill>
                <a:effectLst/>
                <a:uFillTx/>
                <a:latin typeface="Space Grotesk"/>
                <a:ea typeface="Space Grotesk"/>
              </a:rPr>
              <a:t>Thank you!</a:t>
            </a:r>
            <a:endParaRPr lang="fr-FR" sz="7200" b="0" u="none" strike="noStrike">
              <a:solidFill>
                <a:schemeClr val="dk1"/>
              </a:solidFill>
              <a:effectLst/>
              <a:uFillTx/>
              <a:latin typeface="Arial"/>
            </a:endParaRPr>
          </a:p>
        </p:txBody>
      </p:sp>
      <p:sp>
        <p:nvSpPr>
          <p:cNvPr id="63" name="PlaceHolder 2"/>
          <p:cNvSpPr>
            <a:spLocks noGrp="1"/>
          </p:cNvSpPr>
          <p:nvPr>
            <p:ph type="subTitle"/>
          </p:nvPr>
        </p:nvSpPr>
        <p:spPr>
          <a:xfrm>
            <a:off x="228600" y="1962000"/>
            <a:ext cx="2609640" cy="10472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u="none" strike="noStrike">
                <a:solidFill>
                  <a:schemeClr val="dk1"/>
                </a:solidFill>
                <a:effectLst/>
                <a:uFillTx/>
                <a:latin typeface="Hind"/>
                <a:ea typeface="Hind"/>
              </a:rPr>
              <a:t>Do you have any questions?</a:t>
            </a:r>
            <a:endParaRPr lang="en-US" sz="1400" b="0" u="none" strike="noStrike">
              <a:solidFill>
                <a:srgbClr val="FFFFFF"/>
              </a:solidFill>
              <a:effectLst/>
              <a:uFillTx/>
              <a:latin typeface="OpenSymbol"/>
            </a:endParaRPr>
          </a:p>
        </p:txBody>
      </p:sp>
      <p:sp>
        <p:nvSpPr>
          <p:cNvPr id="64" name="Google Shape;310;p38"/>
          <p:cNvSpPr/>
          <p:nvPr/>
        </p:nvSpPr>
        <p:spPr>
          <a:xfrm>
            <a:off x="6657840" y="4324320"/>
            <a:ext cx="2180880" cy="1519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fontScale="62500" lnSpcReduction="19999"/>
          </a:bodyPr>
          <a:lstStyle/>
          <a:p>
            <a:pPr algn="r" defTabSz="914400">
              <a:lnSpc>
                <a:spcPct val="100000"/>
              </a:lnSpc>
              <a:tabLst>
                <a:tab pos="0" algn="l"/>
              </a:tabLst>
            </a:pPr>
            <a:r>
              <a:rPr lang="fr-FR" sz="1800" b="0" u="none" strike="noStrike">
                <a:solidFill>
                  <a:schemeClr val="dk1"/>
                </a:solidFill>
                <a:effectLst/>
                <a:uFillTx/>
                <a:latin typeface="Arial"/>
              </a:rPr>
              <a:t>+00 000 000 000</a:t>
            </a:r>
            <a:endParaRPr lang="en-US" sz="1800" b="0" u="none" strike="noStrike">
              <a:solidFill>
                <a:srgbClr val="FFFFFF"/>
              </a:solidFill>
              <a:effectLst/>
              <a:uFillTx/>
              <a:latin typeface="OpenSymbol"/>
            </a:endParaRPr>
          </a:p>
        </p:txBody>
      </p:sp>
      <p:cxnSp>
        <p:nvCxnSpPr>
          <p:cNvPr id="65" name="Google Shape;311;p38"/>
          <p:cNvCxnSpPr/>
          <p:nvPr/>
        </p:nvCxnSpPr>
        <p:spPr>
          <a:xfrm>
            <a:off x="290520" y="3008880"/>
            <a:ext cx="2544120" cy="360"/>
          </a:xfrm>
          <a:prstGeom prst="straightConnector1">
            <a:avLst/>
          </a:prstGeom>
          <a:ln w="9525">
            <a:solidFill>
              <a:srgbClr val="FFFFFF"/>
            </a:solidFill>
            <a:round/>
          </a:ln>
        </p:spPr>
      </p:cxnSp>
      <p:grpSp>
        <p:nvGrpSpPr>
          <p:cNvPr id="66" name="Google Shape;312;p38"/>
          <p:cNvGrpSpPr/>
          <p:nvPr/>
        </p:nvGrpSpPr>
        <p:grpSpPr>
          <a:xfrm>
            <a:off x="8580960" y="3185280"/>
            <a:ext cx="257760" cy="257760"/>
            <a:chOff x="8580960" y="3185280"/>
            <a:chExt cx="257760" cy="257760"/>
          </a:xfrm>
        </p:grpSpPr>
        <p:sp>
          <p:nvSpPr>
            <p:cNvPr id="67" name="Google Shape;313;p38"/>
            <p:cNvSpPr/>
            <p:nvPr/>
          </p:nvSpPr>
          <p:spPr>
            <a:xfrm>
              <a:off x="8653680" y="3248280"/>
              <a:ext cx="112320" cy="132120"/>
            </a:xfrm>
            <a:custGeom>
              <a:avLst/>
              <a:gdLst>
                <a:gd name="textAreaLeft" fmla="*/ 0 w 112320"/>
                <a:gd name="textAreaRight" fmla="*/ 112680 w 112320"/>
                <a:gd name="textAreaTop" fmla="*/ 0 h 132120"/>
                <a:gd name="textAreaBottom" fmla="*/ 132480 h 132120"/>
              </a:gdLst>
              <a:ahLst/>
              <a:cxnLst/>
              <a:rect l="textAreaLeft" t="textAreaTop" r="textAreaRight" b="textAreaBottom"/>
              <a:pathLst>
                <a:path w="1496854" h="1758990">
                  <a:moveTo>
                    <a:pt x="0" y="0"/>
                  </a:moveTo>
                  <a:lnTo>
                    <a:pt x="1229717" y="1758990"/>
                  </a:lnTo>
                  <a:lnTo>
                    <a:pt x="1496855" y="1758990"/>
                  </a:lnTo>
                  <a:lnTo>
                    <a:pt x="267166" y="0"/>
                  </a:lnTo>
                  <a:lnTo>
                    <a:pt x="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68" name="Google Shape;314;p38"/>
            <p:cNvSpPr/>
            <p:nvPr/>
          </p:nvSpPr>
          <p:spPr>
            <a:xfrm>
              <a:off x="8580960" y="3185280"/>
              <a:ext cx="257760" cy="257760"/>
            </a:xfrm>
            <a:custGeom>
              <a:avLst/>
              <a:gdLst>
                <a:gd name="textAreaLeft" fmla="*/ 0 w 257760"/>
                <a:gd name="textAreaRight" fmla="*/ 258120 w 257760"/>
                <a:gd name="textAreaTop" fmla="*/ 0 h 257760"/>
                <a:gd name="textAreaBottom" fmla="*/ 258120 h 257760"/>
              </a:gdLst>
              <a:ahLst/>
              <a:cxnLst/>
              <a:rect l="textAreaLeft" t="textAreaTop" r="textAreaRight" b="textAreaBottom"/>
              <a:pathLst>
                <a:path w="3429000" h="3429000">
                  <a:moveTo>
                    <a:pt x="1714500" y="0"/>
                  </a:moveTo>
                  <a:cubicBezTo>
                    <a:pt x="767627" y="0"/>
                    <a:pt x="0" y="767627"/>
                    <a:pt x="0" y="1714500"/>
                  </a:cubicBezTo>
                  <a:cubicBezTo>
                    <a:pt x="0" y="2661374"/>
                    <a:pt x="767627" y="3429000"/>
                    <a:pt x="1714500" y="3429000"/>
                  </a:cubicBezTo>
                  <a:cubicBezTo>
                    <a:pt x="2661374" y="3429000"/>
                    <a:pt x="3429000" y="2661374"/>
                    <a:pt x="3429000" y="1714500"/>
                  </a:cubicBezTo>
                  <a:cubicBezTo>
                    <a:pt x="3429000" y="767627"/>
                    <a:pt x="2661374" y="0"/>
                    <a:pt x="1714500" y="0"/>
                  </a:cubicBezTo>
                  <a:close/>
                  <a:moveTo>
                    <a:pt x="2113209" y="2721067"/>
                  </a:moveTo>
                  <a:lnTo>
                    <a:pt x="1575663" y="1938768"/>
                  </a:lnTo>
                  <a:lnTo>
                    <a:pt x="902663" y="2721067"/>
                  </a:lnTo>
                  <a:lnTo>
                    <a:pt x="728725" y="2721067"/>
                  </a:lnTo>
                  <a:lnTo>
                    <a:pt x="1498448" y="1826397"/>
                  </a:lnTo>
                  <a:lnTo>
                    <a:pt x="728725" y="706173"/>
                  </a:lnTo>
                  <a:lnTo>
                    <a:pt x="1315791" y="706173"/>
                  </a:lnTo>
                  <a:lnTo>
                    <a:pt x="1824804" y="1446971"/>
                  </a:lnTo>
                  <a:lnTo>
                    <a:pt x="2462089" y="706173"/>
                  </a:lnTo>
                  <a:lnTo>
                    <a:pt x="2635998" y="706173"/>
                  </a:lnTo>
                  <a:lnTo>
                    <a:pt x="1902047" y="1559343"/>
                  </a:lnTo>
                  <a:lnTo>
                    <a:pt x="1901991" y="1559343"/>
                  </a:lnTo>
                  <a:lnTo>
                    <a:pt x="2700247" y="2721067"/>
                  </a:lnTo>
                  <a:lnTo>
                    <a:pt x="2113181" y="272106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69" name="Google Shape;315;p38"/>
          <p:cNvGrpSpPr/>
          <p:nvPr/>
        </p:nvGrpSpPr>
        <p:grpSpPr>
          <a:xfrm>
            <a:off x="7267680" y="3191400"/>
            <a:ext cx="238320" cy="238320"/>
            <a:chOff x="7267680" y="3191400"/>
            <a:chExt cx="238320" cy="238320"/>
          </a:xfrm>
        </p:grpSpPr>
        <p:sp>
          <p:nvSpPr>
            <p:cNvPr id="70" name="Google Shape;316;p38"/>
            <p:cNvSpPr/>
            <p:nvPr/>
          </p:nvSpPr>
          <p:spPr>
            <a:xfrm>
              <a:off x="7380360" y="3233160"/>
              <a:ext cx="81360" cy="196560"/>
            </a:xfrm>
            <a:custGeom>
              <a:avLst/>
              <a:gdLst>
                <a:gd name="textAreaLeft" fmla="*/ 0 w 81360"/>
                <a:gd name="textAreaRight" fmla="*/ 81720 w 81360"/>
                <a:gd name="textAreaTop" fmla="*/ 0 h 196560"/>
                <a:gd name="textAreaBottom" fmla="*/ 196920 h 19656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1" name="Google Shape;317;p38"/>
            <p:cNvSpPr/>
            <p:nvPr/>
          </p:nvSpPr>
          <p:spPr>
            <a:xfrm>
              <a:off x="7267680" y="319140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2" name="Google Shape;318;p38"/>
          <p:cNvGrpSpPr/>
          <p:nvPr/>
        </p:nvGrpSpPr>
        <p:grpSpPr>
          <a:xfrm>
            <a:off x="8138520" y="3191400"/>
            <a:ext cx="238320" cy="238320"/>
            <a:chOff x="8138520" y="3191400"/>
            <a:chExt cx="238320" cy="238320"/>
          </a:xfrm>
        </p:grpSpPr>
        <p:sp>
          <p:nvSpPr>
            <p:cNvPr id="73" name="Google Shape;319;p38"/>
            <p:cNvSpPr/>
            <p:nvPr/>
          </p:nvSpPr>
          <p:spPr>
            <a:xfrm>
              <a:off x="8188200" y="3233880"/>
              <a:ext cx="13680" cy="13680"/>
            </a:xfrm>
            <a:custGeom>
              <a:avLst/>
              <a:gdLst>
                <a:gd name="textAreaLeft" fmla="*/ 0 w 13680"/>
                <a:gd name="textAreaRight" fmla="*/ 14040 w 13680"/>
                <a:gd name="textAreaTop" fmla="*/ 0 h 13680"/>
                <a:gd name="textAreaBottom" fmla="*/ 14040 h 1368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840" bIns="68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4" name="Google Shape;320;p38"/>
            <p:cNvSpPr/>
            <p:nvPr/>
          </p:nvSpPr>
          <p:spPr>
            <a:xfrm>
              <a:off x="8138520" y="319140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5" name="Google Shape;321;p38"/>
            <p:cNvSpPr/>
            <p:nvPr/>
          </p:nvSpPr>
          <p:spPr>
            <a:xfrm>
              <a:off x="8244000" y="3289320"/>
              <a:ext cx="83520" cy="97920"/>
            </a:xfrm>
            <a:custGeom>
              <a:avLst/>
              <a:gdLst>
                <a:gd name="textAreaLeft" fmla="*/ 0 w 83520"/>
                <a:gd name="textAreaRight" fmla="*/ 83880 w 83520"/>
                <a:gd name="textAreaTop" fmla="*/ 0 h 97920"/>
                <a:gd name="textAreaBottom" fmla="*/ 98280 h 979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6" name="Google Shape;322;p38"/>
            <p:cNvSpPr/>
            <p:nvPr/>
          </p:nvSpPr>
          <p:spPr>
            <a:xfrm>
              <a:off x="8188200" y="3289680"/>
              <a:ext cx="13680" cy="97560"/>
            </a:xfrm>
            <a:custGeom>
              <a:avLst/>
              <a:gdLst>
                <a:gd name="textAreaLeft" fmla="*/ 0 w 13680"/>
                <a:gd name="textAreaRight" fmla="*/ 14040 w 13680"/>
                <a:gd name="textAreaTop" fmla="*/ 0 h 97560"/>
                <a:gd name="textAreaBottom" fmla="*/ 97920 h 97560"/>
              </a:gdLst>
              <a:ahLst/>
              <a:cxnLst/>
              <a:rect l="textAreaLeft" t="textAreaTop" r="textAreaRight" b="textAreaBottom"/>
              <a:pathLst>
                <a:path w="1119" h="7820">
                  <a:moveTo>
                    <a:pt x="0" y="0"/>
                  </a:moveTo>
                  <a:lnTo>
                    <a:pt x="0" y="7819"/>
                  </a:lnTo>
                  <a:lnTo>
                    <a:pt x="1118" y="7819"/>
                  </a:lnTo>
                  <a:lnTo>
                    <a:pt x="111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48960" bIns="4896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grpSp>
        <p:nvGrpSpPr>
          <p:cNvPr id="77" name="Google Shape;323;p38"/>
          <p:cNvGrpSpPr/>
          <p:nvPr/>
        </p:nvGrpSpPr>
        <p:grpSpPr>
          <a:xfrm>
            <a:off x="7701840" y="3191400"/>
            <a:ext cx="238320" cy="238320"/>
            <a:chOff x="7701840" y="3191400"/>
            <a:chExt cx="238320" cy="238320"/>
          </a:xfrm>
        </p:grpSpPr>
        <p:sp>
          <p:nvSpPr>
            <p:cNvPr id="78" name="Google Shape;324;p38"/>
            <p:cNvSpPr/>
            <p:nvPr/>
          </p:nvSpPr>
          <p:spPr>
            <a:xfrm>
              <a:off x="7744320" y="3233880"/>
              <a:ext cx="153360" cy="153360"/>
            </a:xfrm>
            <a:custGeom>
              <a:avLst/>
              <a:gdLst>
                <a:gd name="textAreaLeft" fmla="*/ 0 w 153360"/>
                <a:gd name="textAreaRight" fmla="*/ 153720 w 153360"/>
                <a:gd name="textAreaTop" fmla="*/ 0 h 153360"/>
                <a:gd name="textAreaBottom" fmla="*/ 153720 h 15336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6680" bIns="7668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79" name="Google Shape;325;p38"/>
            <p:cNvSpPr/>
            <p:nvPr/>
          </p:nvSpPr>
          <p:spPr>
            <a:xfrm>
              <a:off x="7786440" y="3275640"/>
              <a:ext cx="69480" cy="69480"/>
            </a:xfrm>
            <a:custGeom>
              <a:avLst/>
              <a:gdLst>
                <a:gd name="textAreaLeft" fmla="*/ 0 w 69480"/>
                <a:gd name="textAreaRight" fmla="*/ 69840 w 69480"/>
                <a:gd name="textAreaTop" fmla="*/ 0 h 69480"/>
                <a:gd name="textAreaBottom" fmla="*/ 69840 h 6948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34920" bIns="3492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sp>
          <p:nvSpPr>
            <p:cNvPr id="80" name="Google Shape;326;p38"/>
            <p:cNvSpPr/>
            <p:nvPr/>
          </p:nvSpPr>
          <p:spPr>
            <a:xfrm>
              <a:off x="7701840" y="319140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u="none" strike="noStrike">
                <a:solidFill>
                  <a:srgbClr val="000000"/>
                </a:solidFill>
                <a:effectLst/>
                <a:uFillTx/>
                <a:latin typeface="OpenSymbol"/>
              </a:endParaRPr>
            </a:p>
          </p:txBody>
        </p:sp>
      </p:grpSp>
    </p:spTree>
  </p:cSld>
  <p:clrMapOvr>
    <a:masterClrMapping/>
  </p:clrMapOvr>
</p:sld>
</file>

<file path=ppt/theme/theme1.xml><?xml version="1.0" encoding="utf-8"?>
<a:theme xmlns:a="http://schemas.openxmlformats.org/drawingml/2006/main" name="Dark Theme by Slidesgo">
  <a:themeElements>
    <a:clrScheme name="Simple Light">
      <a:dk1>
        <a:srgbClr val="FFFFFF"/>
      </a:dk1>
      <a:lt1>
        <a:srgbClr val="0D0D0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266</Words>
  <Application>Microsoft Office PowerPoint</Application>
  <PresentationFormat>On-screen Show (16:9)</PresentationFormat>
  <Paragraphs>23</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Hind</vt:lpstr>
      <vt:lpstr>OpenSymbol</vt:lpstr>
      <vt:lpstr>Space Grotesk</vt:lpstr>
      <vt:lpstr>Symbol</vt:lpstr>
      <vt:lpstr>Wingdings</vt:lpstr>
      <vt:lpstr>Dark Theme by Slidesgo</vt:lpstr>
      <vt:lpstr>Slidesgo Final Pages</vt:lpstr>
      <vt:lpstr> Phishing Awareness Training</vt:lpstr>
      <vt:lpstr>Introduction</vt:lpstr>
      <vt:lpstr>Phishing Awareness Training</vt:lpstr>
      <vt:lpstr>Recognizing Phishing</vt:lpstr>
      <vt:lpstr>Best Practices for Prevention</vt:lpstr>
      <vt:lpstr>Tips to Avoid Phishing Attacks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Appaji M Uppar</cp:lastModifiedBy>
  <cp:revision>2</cp:revision>
  <dcterms:modified xsi:type="dcterms:W3CDTF">2025-08-03T18:12:40Z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2025-08-03T18:05:06Z</dcterms:created>
  <dc:creator>Unknown Creator</dc:creator>
  <dc:description/>
  <dc:language>en-US</dc:language>
  <cp:lastModifiedBy>Unknown Creator</cp:lastModifiedBy>
  <dcterms:modified xsi:type="dcterms:W3CDTF">2025-08-03T18:05:06Z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8</vt:r8>
  </property>
</Properties>
</file>