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" y="227838"/>
            <a:ext cx="5320487" cy="525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6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0D8DC-BEF8-4F6B-9CB9-6CE8D8499F3B}"/>
              </a:ext>
            </a:extLst>
          </p:cNvPr>
          <p:cNvSpPr txBox="1"/>
          <p:nvPr/>
        </p:nvSpPr>
        <p:spPr>
          <a:xfrm>
            <a:off x="762000" y="1123950"/>
            <a:ext cx="746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Integrated Common Services to Common People</a:t>
            </a:r>
            <a:endParaRPr lang="en-IN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B8844-69E9-4C8D-9BB1-2C2E2E55F07A}"/>
              </a:ext>
            </a:extLst>
          </p:cNvPr>
          <p:cNvSpPr txBox="1"/>
          <p:nvPr/>
        </p:nvSpPr>
        <p:spPr>
          <a:xfrm flipH="1">
            <a:off x="1219200" y="272415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Shravan Kumar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and Technology, DMIHER Wardha Maharashtra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13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dirty="0"/>
              <a:t>Unique</a:t>
            </a:r>
            <a:r>
              <a:rPr spc="-50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dirty="0"/>
              <a:t>Brief</a:t>
            </a:r>
            <a:r>
              <a:rPr spc="-30" dirty="0"/>
              <a:t> </a:t>
            </a:r>
            <a:r>
              <a:rPr spc="-10" dirty="0"/>
              <a:t>(Solution)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D7AFD-98C5-495A-A0EF-9436CCCC68DC}"/>
              </a:ext>
            </a:extLst>
          </p:cNvPr>
          <p:cNvSpPr txBox="1"/>
          <p:nvPr/>
        </p:nvSpPr>
        <p:spPr>
          <a:xfrm>
            <a:off x="304800" y="120015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platform offers a unified solution by integrating various educational services like admissions, learning materials, mentorship, and more in one place.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Designed to be intuitive and easy to navigate, ensuring users can quickly find and utilize the resources they need.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567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spc="-35" dirty="0"/>
              <a:t> </a:t>
            </a:r>
            <a:r>
              <a:rPr spc="-10" dirty="0"/>
              <a:t>Offered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D1B61B-CAB7-4D75-9653-46221F9787BF}"/>
              </a:ext>
            </a:extLst>
          </p:cNvPr>
          <p:cNvSpPr txBox="1"/>
          <p:nvPr/>
        </p:nvSpPr>
        <p:spPr>
          <a:xfrm>
            <a:off x="247650" y="1080016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Comprehensive Admission Portal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Marketplace for Learning Materials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Industrial Training and Job Assistance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Online Mentorship and Teacher Directory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Interactive Activities Section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User Profile Management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502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Process</a:t>
            </a:r>
            <a:r>
              <a:rPr spc="-325" dirty="0"/>
              <a:t> </a:t>
            </a:r>
            <a:r>
              <a:rPr spc="-20" dirty="0"/>
              <a:t>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F8E3D-6996-40E5-9FE5-E049B1807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1" b="8741"/>
          <a:stretch/>
        </p:blipFill>
        <p:spPr>
          <a:xfrm>
            <a:off x="228600" y="753109"/>
            <a:ext cx="8229600" cy="41625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74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Architecture</a:t>
            </a:r>
            <a:r>
              <a:rPr lang="en-IN" spc="-45" dirty="0"/>
              <a:t> </a:t>
            </a:r>
            <a:r>
              <a:rPr lang="en-IN" spc="-10" dirty="0"/>
              <a:t>Diagram</a:t>
            </a:r>
            <a:endParaRPr spc="-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FE903-BD1B-43DB-AF73-7E33373D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53109"/>
            <a:ext cx="4800600" cy="41625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173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Technologies</a:t>
            </a:r>
            <a:r>
              <a:rPr spc="-300" dirty="0"/>
              <a:t> </a:t>
            </a:r>
            <a:r>
              <a:rPr spc="-20" dirty="0"/>
              <a:t>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4ADF2-3AF6-40FD-AF3C-2B5C4D11DADA}"/>
              </a:ext>
            </a:extLst>
          </p:cNvPr>
          <p:cNvSpPr txBox="1"/>
          <p:nvPr/>
        </p:nvSpPr>
        <p:spPr>
          <a:xfrm>
            <a:off x="381000" y="971550"/>
            <a:ext cx="281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ExpressJs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Mongoose Compass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FACDB-DE5B-4E30-B8FF-C1C2B4E56099}"/>
              </a:ext>
            </a:extLst>
          </p:cNvPr>
          <p:cNvSpPr txBox="1"/>
          <p:nvPr/>
        </p:nvSpPr>
        <p:spPr>
          <a:xfrm>
            <a:off x="3823715" y="971550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APIs &amp; Libraries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Cors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Body-Parser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Development Tools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Visual Studio Code IDE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Other Technologies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bcrypt.js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dotenv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331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181AB-6EF3-41FB-B3A8-7B870515FC2A}"/>
              </a:ext>
            </a:extLst>
          </p:cNvPr>
          <p:cNvSpPr txBox="1"/>
          <p:nvPr/>
        </p:nvSpPr>
        <p:spPr>
          <a:xfrm>
            <a:off x="381000" y="112395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platform integrates various educational services and resources into a single, accessible portal.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offering a diverse range of tools and support, this app significantly improve the learning journey for students.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intuitive and responsive design ensures seamless navigation and a positive user experience across all devices.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Through easy access to mentorship, training, and educational materials, the app empower students and educators to achieve their goals efficiently.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210</Words>
  <Application>Microsoft Office PowerPoint</Application>
  <PresentationFormat>On-screen Show (16:9)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Problem Statement</vt:lpstr>
      <vt:lpstr>Unique Idea Brief (Solution)</vt:lpstr>
      <vt:lpstr>Features Offered</vt:lpstr>
      <vt:lpstr>Process flow</vt:lpstr>
      <vt:lpstr>Architecture Diagram</vt:lpstr>
      <vt:lpstr>Technologies used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Ajeya Krishna</dc:creator>
  <cp:lastModifiedBy>Shravan</cp:lastModifiedBy>
  <cp:revision>7</cp:revision>
  <dcterms:created xsi:type="dcterms:W3CDTF">2024-07-14T18:31:33Z</dcterms:created>
  <dcterms:modified xsi:type="dcterms:W3CDTF">2024-07-15T11:52:01Z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2024-07-14T00:00:00Z</vt:filetime>
  </property>
  <property fmtid="{D5CDD505-2E9C-101B-9397-08002B2CF9AE}" pid="5" name="Producer">
    <vt:lpwstr>Microsoft® PowerPoint® 2021</vt:lpwstr>
  </property>
</Properties>
</file>