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B84044-5B5D-4105-BB14-32AABDF233E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E8B1CD-BC87-4805-BDDA-1BB8B31039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jBPM</a:t>
            </a:r>
            <a:r>
              <a:rPr lang="en-US" sz="6000" dirty="0" smtClean="0"/>
              <a:t> </a:t>
            </a:r>
            <a:r>
              <a:rPr lang="en-US" sz="6000" dirty="0" smtClean="0"/>
              <a:t>Connector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64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jBPM?</a:t>
            </a:r>
          </a:p>
          <a:p>
            <a:pPr marL="0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jBPM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flexible Business Process Management (BPM) Suite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light-weight, fully open-source (distributed under Apache license) and written in Java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you to model, execute, and monitor business processes throughout their life cycle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About jBPM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chiraboina\Downloads\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8" y="4724400"/>
            <a:ext cx="7047620" cy="17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processes need to be supported throughout their entire life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cycle</a:t>
            </a:r>
          </a:p>
          <a:p>
            <a:pPr marL="109728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Authoring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Deployment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Process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Task lists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ashboards 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Reporting.</a:t>
            </a:r>
          </a:p>
          <a:p>
            <a:pPr marL="109728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Perform the above task JBPM allows to invoke Remote API calls to process JBPM Engine as a service</a:t>
            </a:r>
          </a:p>
          <a:p>
            <a:pPr marL="109728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core jBPM engine is the heart of the project.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light-weight workflow engine that executes your business processes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can be embedded as part of your application or deploy it as a service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on HR Evaluation Use case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jBPM Engine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Anypoint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Connectors enables easy integration of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applications with third-party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APIs</a:t>
            </a:r>
          </a:p>
          <a:p>
            <a:pPr marL="109728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 of custom </a:t>
            </a:r>
            <a:r>
              <a:rPr lang="en-US" sz="20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connectors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be reused at all integration points to that system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Hides integration complexity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connect to any API or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typical custom connector development life-cycle follows below procedure: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 up a Connector Project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Writing Connector Code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Writing Connector Tests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Documenting a Connector Project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 a Connector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Anypoint</a:t>
            </a:r>
            <a:r>
              <a:rPr lang="en-US" dirty="0" smtClean="0"/>
              <a:t> Connector In Mule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latest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Devkit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plugin in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Anypoint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Studio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Anypoint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connector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JBPM Connector class with following required annotations will be generated.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@Connector — For defining the connector details like name schema version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 — For providing the authentication using username and password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@Configurable –To define the properties that are required to connect to the Connector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ValidateConnection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— To check the connection status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@Disconnect –For closing the connection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@Processor – Actual operation is being defined here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RestCall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Rest API annotations supported by Mule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build jBPM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Create a new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Drag and drop the connector component in your 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 of the connector with mule integration project</a:t>
            </a: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JBPM Connector in Mule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57475"/>
            <a:ext cx="628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6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You!</a:t>
            </a:r>
          </a:p>
          <a:p>
            <a:pPr marL="109728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354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jBPM Connector</vt:lpstr>
      <vt:lpstr>Brief Description About jBPM</vt:lpstr>
      <vt:lpstr>Business Process</vt:lpstr>
      <vt:lpstr>jBPM Engine</vt:lpstr>
      <vt:lpstr>Anypoint Connector In Mule</vt:lpstr>
      <vt:lpstr>How we build jBPM Connector</vt:lpstr>
      <vt:lpstr>JBPM Connector in Mule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jBPM Connector Demo</dc:title>
  <dc:creator>Sudha Chiraboina</dc:creator>
  <cp:lastModifiedBy>Sravanthi Bhaskara</cp:lastModifiedBy>
  <cp:revision>15</cp:revision>
  <dcterms:created xsi:type="dcterms:W3CDTF">2015-12-14T05:22:55Z</dcterms:created>
  <dcterms:modified xsi:type="dcterms:W3CDTF">2016-01-16T15:28:02Z</dcterms:modified>
</cp:coreProperties>
</file>