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4" r:id="rId6"/>
    <p:sldId id="263" r:id="rId7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6" d="100"/>
          <a:sy n="106" d="100"/>
        </p:scale>
        <p:origin x="792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902362-6B42-4F4F-B33F-597F47E31F7A}" type="datetime1">
              <a:rPr lang="de-DE" smtClean="0"/>
              <a:t>02.06.2022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8A74B-3881-4961-9539-5D7D9EB94B56}" type="datetime1">
              <a:rPr lang="de-DE" smtClean="0"/>
              <a:pPr/>
              <a:t>02.06.2022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67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89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0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1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9D6B0A53-52D0-4151-98F8-41FEC3C08D91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E02AC-3302-4304-8713-02BD22E32592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9BEA3-5B5A-49DB-8DA3-63AFEF9B95F0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B333F-8228-4CBD-A1B8-4B839FE91E4D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B5134-B49E-453B-952D-ED39EDDB07F1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3B4BD-87FF-40E5-AE2D-B7E30774F199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9B3E-81D7-4B50-83CE-9F3E7D0529EF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D3C1A-7F1D-441D-897A-4F302DEF3F83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EA2E30-CE01-467C-9437-1B806777FCB6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C261C-1F0C-49A9-A89F-8610E502922C}" type="datetime1">
              <a:rPr lang="de-DE" noProof="0" smtClean="0"/>
              <a:t>02.06.2022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CCAF882-2C4B-424E-AF69-9F63293F306C}" type="datetime1">
              <a:rPr lang="de-DE" noProof="0" smtClean="0"/>
              <a:t>02.06.2022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486398" cy="2514601"/>
          </a:xfrm>
        </p:spPr>
        <p:txBody>
          <a:bodyPr rtlCol="0"/>
          <a:lstStyle/>
          <a:p>
            <a:pPr rtl="0"/>
            <a:r>
              <a:rPr lang="de-DE" dirty="0"/>
              <a:t>Strategic </a:t>
            </a:r>
            <a:r>
              <a:rPr lang="de-DE" dirty="0" err="1"/>
              <a:t>recommendation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ENIAC and MAGIST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E</a:t>
            </a:r>
            <a:r>
              <a:rPr lang="de" dirty="0"/>
              <a:t>xpand our business to Brazil until 2023</a:t>
            </a:r>
          </a:p>
          <a:p>
            <a:pPr rtl="0"/>
            <a:endParaRPr lang="de" dirty="0"/>
          </a:p>
          <a:p>
            <a:pPr rtl="0"/>
            <a:r>
              <a:rPr lang="de" dirty="0"/>
              <a:t>Shortterm goal: 	find a local partner in Brazil to support our </a:t>
            </a:r>
          </a:p>
          <a:p>
            <a:pPr marL="45720" indent="0" rtl="0">
              <a:buNone/>
            </a:pPr>
            <a:r>
              <a:rPr lang="de" dirty="0"/>
              <a:t>			business expandation</a:t>
            </a:r>
          </a:p>
          <a:p>
            <a:pPr marL="45720" indent="0" rtl="0">
              <a:buNone/>
            </a:pPr>
            <a:endParaRPr lang="de" dirty="0"/>
          </a:p>
          <a:p>
            <a:r>
              <a:rPr lang="de" dirty="0"/>
              <a:t>Midterm goal:	take over the Brazilian </a:t>
            </a:r>
            <a:r>
              <a:rPr lang="en-US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invest</a:t>
            </a:r>
            <a:r>
              <a:rPr lang="de-DE" dirty="0"/>
              <a:t> in MAGIST?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5212" y="2492896"/>
            <a:ext cx="8686801" cy="3526904"/>
          </a:xfrm>
        </p:spPr>
        <p:txBody>
          <a:bodyPr rtlCol="0"/>
          <a:lstStyle/>
          <a:p>
            <a:pPr marL="388620" indent="-342900" rtl="0">
              <a:buFont typeface="+mj-lt"/>
              <a:buAutoNum type="arabicPeriod"/>
            </a:pPr>
            <a:r>
              <a:rPr lang="en-US" sz="1800" b="1" i="0" u="none" strike="noStrike" baseline="0" dirty="0">
                <a:latin typeface="Roboto-Bold"/>
              </a:rPr>
              <a:t>Is MAGIST a good fit for high-end tech products?</a:t>
            </a:r>
          </a:p>
          <a:p>
            <a:pPr marL="388620" indent="-342900" rtl="0">
              <a:buFont typeface="+mj-lt"/>
              <a:buAutoNum type="arabicPeriod"/>
            </a:pPr>
            <a:endParaRPr lang="en-US" sz="1800" b="1" i="0" u="none" strike="noStrike" baseline="0" dirty="0">
              <a:latin typeface="Roboto-Bold"/>
            </a:endParaRPr>
          </a:p>
          <a:p>
            <a:pPr marL="388620" indent="-342900" rtl="0">
              <a:buFont typeface="+mj-lt"/>
              <a:buAutoNum type="arabicPeriod"/>
            </a:pPr>
            <a:r>
              <a:rPr lang="en-US" sz="1800" b="1" i="0" u="none" strike="noStrike" baseline="0" dirty="0">
                <a:latin typeface="Roboto-Bold"/>
              </a:rPr>
              <a:t>Are orders at MAGIST being delivered on time?</a:t>
            </a: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3600" b="1" i="0" u="none" strike="noStrike" baseline="0" dirty="0">
                <a:solidFill>
                  <a:schemeClr val="tx1"/>
                </a:solidFill>
                <a:latin typeface="Roboto-Bold"/>
              </a:rPr>
              <a:t>Is MAGIST a good fit for high-end tech products?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F9C85CF-22E5-84E3-E0AB-CBF24ED4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1183468"/>
            <a:ext cx="4032448" cy="55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" rtl="0"/>
            <a:r>
              <a:rPr lang="en-US" sz="3600" b="1" i="0" u="none" strike="noStrike" baseline="0" dirty="0">
                <a:solidFill>
                  <a:schemeClr val="tx1"/>
                </a:solidFill>
                <a:latin typeface="Roboto-Bold"/>
              </a:rPr>
              <a:t>Are orders at MAGIST being delivered on time?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F520BE-F38F-E424-DEAA-3F591747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74" y="1101170"/>
            <a:ext cx="6391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Final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Average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tech-product</a:t>
            </a:r>
            <a:r>
              <a:rPr lang="de-DE" dirty="0"/>
              <a:t> </a:t>
            </a:r>
            <a:r>
              <a:rPr lang="de-DE" dirty="0" err="1"/>
              <a:t>sellers</a:t>
            </a:r>
            <a:r>
              <a:rPr lang="de-DE" dirty="0"/>
              <a:t> on MAGIST </a:t>
            </a:r>
            <a:r>
              <a:rPr lang="de-DE" dirty="0" err="1"/>
              <a:t>is</a:t>
            </a:r>
            <a:r>
              <a:rPr lang="de-DE" dirty="0"/>
              <a:t> 30%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sellers</a:t>
            </a:r>
            <a:endParaRPr lang="de-DE" dirty="0"/>
          </a:p>
          <a:p>
            <a:pPr rtl="0"/>
            <a:r>
              <a:rPr lang="de-DE" dirty="0"/>
              <a:t>MAGIST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in </a:t>
            </a:r>
            <a:r>
              <a:rPr lang="de-DE" dirty="0" err="1"/>
              <a:t>delivering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all </a:t>
            </a:r>
            <a:r>
              <a:rPr lang="de-DE" dirty="0" err="1"/>
              <a:t>over</a:t>
            </a:r>
            <a:r>
              <a:rPr lang="de-DE" dirty="0"/>
              <a:t> Brazil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wide</a:t>
            </a:r>
            <a:r>
              <a:rPr lang="de-DE" dirty="0"/>
              <a:t> network</a:t>
            </a:r>
          </a:p>
          <a:p>
            <a:pPr rtl="0"/>
            <a:r>
              <a:rPr lang="de-DE" dirty="0" err="1"/>
              <a:t>MAGIST‘s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(</a:t>
            </a:r>
            <a:r>
              <a:rPr lang="de-DE" dirty="0" err="1"/>
              <a:t>avg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4.08 out </a:t>
            </a:r>
            <a:r>
              <a:rPr lang="de-DE" dirty="0" err="1"/>
              <a:t>of</a:t>
            </a:r>
            <a:r>
              <a:rPr lang="de-DE" dirty="0"/>
              <a:t> 5 </a:t>
            </a:r>
            <a:r>
              <a:rPr lang="de-DE" dirty="0" err="1"/>
              <a:t>stars</a:t>
            </a:r>
            <a:r>
              <a:rPr lang="de-DE" dirty="0"/>
              <a:t>)</a:t>
            </a:r>
          </a:p>
          <a:p>
            <a:pPr rtl="0"/>
            <a:r>
              <a:rPr lang="de-DE" dirty="0"/>
              <a:t>ENIAC </a:t>
            </a:r>
            <a:r>
              <a:rPr lang="de-DE" dirty="0" err="1"/>
              <a:t>products</a:t>
            </a:r>
            <a:r>
              <a:rPr lang="de-DE" dirty="0"/>
              <a:t> will fit </a:t>
            </a:r>
            <a:r>
              <a:rPr lang="de-DE" dirty="0" err="1"/>
              <a:t>perfectly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MAGIST </a:t>
            </a:r>
            <a:r>
              <a:rPr lang="de-DE" dirty="0" err="1"/>
              <a:t>catalogue</a:t>
            </a:r>
            <a:endParaRPr lang="de-DE" dirty="0"/>
          </a:p>
          <a:p>
            <a:pPr rtl="0"/>
            <a:endParaRPr lang="de-DE" dirty="0"/>
          </a:p>
          <a:p>
            <a:pPr algn="ctr" rtl="0"/>
            <a:r>
              <a:rPr lang="de-DE" sz="2800" b="1" dirty="0">
                <a:solidFill>
                  <a:srgbClr val="FF0000"/>
                </a:solidFill>
              </a:rPr>
              <a:t>ENIAC </a:t>
            </a:r>
            <a:r>
              <a:rPr lang="de-DE" sz="2800" b="1" dirty="0" err="1">
                <a:solidFill>
                  <a:srgbClr val="FF0000"/>
                </a:solidFill>
              </a:rPr>
              <a:t>should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 err="1">
                <a:solidFill>
                  <a:srgbClr val="FF0000"/>
                </a:solidFill>
              </a:rPr>
              <a:t>invest</a:t>
            </a:r>
            <a:r>
              <a:rPr lang="de-DE" sz="2800" b="1" dirty="0">
                <a:solidFill>
                  <a:srgbClr val="FF0000"/>
                </a:solidFill>
              </a:rPr>
              <a:t> in MAGIST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äsentation der Unternehmensstrategi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7255_TF03460663_Win32" id="{705C09B7-C2F8-4248-AC42-1F742E61EDF6}" vid="{A3177F14-5978-46CC-916C-C1BB0DD397DC}"/>
    </a:ext>
  </a:extLst>
</a:theme>
</file>

<file path=ppt/theme/theme2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zur Unternehmensstrategie</Template>
  <TotalTime>0</TotalTime>
  <Words>161</Words>
  <Application>Microsoft Office PowerPoint</Application>
  <PresentationFormat>Benutzerdefiniert</PresentationFormat>
  <Paragraphs>28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Palatino Linotype</vt:lpstr>
      <vt:lpstr>Roboto-Bold</vt:lpstr>
      <vt:lpstr>Präsentation der Unternehmensstrategie</vt:lpstr>
      <vt:lpstr>Strategic recommendation</vt:lpstr>
      <vt:lpstr>Goals</vt:lpstr>
      <vt:lpstr>Should we invest in MAGIST?</vt:lpstr>
      <vt:lpstr>Is MAGIST a good fit for high-end tech products?</vt:lpstr>
      <vt:lpstr>Are orders at MAGIST being delivered on time?</vt:lpstr>
      <vt:lpstr>Final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recommendation</dc:title>
  <dc:creator>René Wollny</dc:creator>
  <cp:lastModifiedBy>René Wollny</cp:lastModifiedBy>
  <cp:revision>1</cp:revision>
  <dcterms:created xsi:type="dcterms:W3CDTF">2022-06-02T18:54:44Z</dcterms:created>
  <dcterms:modified xsi:type="dcterms:W3CDTF">2022-06-02T20:05:10Z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