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9" r:id="rId6"/>
    <p:sldId id="292" r:id="rId7"/>
    <p:sldId id="290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328"/>
        <p:guide orient="horz" pos="624"/>
        <p:guide orient="horz" pos="4056"/>
        <p:guide pos="3864"/>
        <p:guide pos="751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F5968-4921-4529-AF22-8B799C76EB39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FE1BA200-DD71-4380-B1C9-BBAC35EECED9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dirty="0" smtClean="0"/>
            <a:t>Start</a:t>
          </a:r>
          <a:endParaRPr lang="en-IN" dirty="0"/>
        </a:p>
      </dgm:t>
    </dgm:pt>
    <dgm:pt modelId="{D94CCC35-0637-4CA2-81ED-4BEC189A2B82}" type="parTrans" cxnId="{94813AA6-1745-4408-8F7E-E3021EE1E965}">
      <dgm:prSet/>
      <dgm:spPr/>
      <dgm:t>
        <a:bodyPr/>
        <a:lstStyle/>
        <a:p>
          <a:endParaRPr lang="en-IN"/>
        </a:p>
      </dgm:t>
    </dgm:pt>
    <dgm:pt modelId="{784A84A7-0030-475F-A723-B485AAD5078E}" type="sibTrans" cxnId="{94813AA6-1745-4408-8F7E-E3021EE1E965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IN"/>
        </a:p>
      </dgm:t>
    </dgm:pt>
    <dgm:pt modelId="{0C85B26B-9E44-4E49-8423-E1DE55A2BC47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dirty="0" smtClean="0"/>
            <a:t>2 Weeks</a:t>
          </a:r>
          <a:endParaRPr lang="en-IN" dirty="0"/>
        </a:p>
      </dgm:t>
    </dgm:pt>
    <dgm:pt modelId="{32C547EE-ADFA-4EC4-8891-9E56448CB387}" type="parTrans" cxnId="{9B2E0F03-9326-4929-BBA2-F3DD33B852D8}">
      <dgm:prSet/>
      <dgm:spPr/>
      <dgm:t>
        <a:bodyPr/>
        <a:lstStyle/>
        <a:p>
          <a:endParaRPr lang="en-IN"/>
        </a:p>
      </dgm:t>
    </dgm:pt>
    <dgm:pt modelId="{2E73123B-9A33-460C-B20C-B858B6BA21D8}" type="sibTrans" cxnId="{9B2E0F03-9326-4929-BBA2-F3DD33B852D8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endParaRPr lang="en-IN"/>
        </a:p>
      </dgm:t>
    </dgm:pt>
    <dgm:pt modelId="{1621F87B-C37B-4F36-B015-8FD044460409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IN" dirty="0" smtClean="0"/>
            <a:t>Analyse</a:t>
          </a:r>
          <a:endParaRPr lang="en-IN" dirty="0"/>
        </a:p>
      </dgm:t>
    </dgm:pt>
    <dgm:pt modelId="{0DC09C19-A86C-40B2-A3AB-CD43B411FA90}" type="parTrans" cxnId="{FD0BAC31-953A-4C70-98E9-57DF1C2D4A2B}">
      <dgm:prSet/>
      <dgm:spPr/>
      <dgm:t>
        <a:bodyPr/>
        <a:lstStyle/>
        <a:p>
          <a:endParaRPr lang="en-IN"/>
        </a:p>
      </dgm:t>
    </dgm:pt>
    <dgm:pt modelId="{20C36D86-EB87-4905-9A94-5FC0C320908C}" type="sibTrans" cxnId="{FD0BAC31-953A-4C70-98E9-57DF1C2D4A2B}">
      <dgm:prSet/>
      <dgm:spPr/>
      <dgm:t>
        <a:bodyPr/>
        <a:lstStyle/>
        <a:p>
          <a:endParaRPr lang="en-IN"/>
        </a:p>
      </dgm:t>
    </dgm:pt>
    <dgm:pt modelId="{E3776FD6-6B25-4A63-B7FF-DCECCF77320D}" type="pres">
      <dgm:prSet presAssocID="{982F5968-4921-4529-AF22-8B799C76EB39}" presName="Name0" presStyleCnt="0">
        <dgm:presLayoutVars>
          <dgm:dir/>
          <dgm:resizeHandles val="exact"/>
        </dgm:presLayoutVars>
      </dgm:prSet>
      <dgm:spPr/>
    </dgm:pt>
    <dgm:pt modelId="{9144CEB4-2F05-4663-B7A1-4C980B033B9B}" type="pres">
      <dgm:prSet presAssocID="{FE1BA200-DD71-4380-B1C9-BBAC35EECED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FDFC2F-59F9-404E-B106-75BC5239B5FC}" type="pres">
      <dgm:prSet presAssocID="{784A84A7-0030-475F-A723-B485AAD5078E}" presName="sibTrans" presStyleLbl="sibTrans2D1" presStyleIdx="0" presStyleCnt="2" custScaleX="183503"/>
      <dgm:spPr/>
      <dgm:t>
        <a:bodyPr/>
        <a:lstStyle/>
        <a:p>
          <a:endParaRPr lang="en-US"/>
        </a:p>
      </dgm:t>
    </dgm:pt>
    <dgm:pt modelId="{691C3AC5-6DAC-42FF-AD08-1D4C7182811B}" type="pres">
      <dgm:prSet presAssocID="{784A84A7-0030-475F-A723-B485AAD5078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4AC4856-4198-405C-B4EC-B71169749068}" type="pres">
      <dgm:prSet presAssocID="{0C85B26B-9E44-4E49-8423-E1DE55A2BC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1C18D-DCD6-4728-9755-DC5BCDA4BB22}" type="pres">
      <dgm:prSet presAssocID="{2E73123B-9A33-460C-B20C-B858B6BA21D8}" presName="sibTrans" presStyleLbl="sibTrans2D1" presStyleIdx="1" presStyleCnt="2" custScaleX="183605"/>
      <dgm:spPr/>
      <dgm:t>
        <a:bodyPr/>
        <a:lstStyle/>
        <a:p>
          <a:endParaRPr lang="en-US"/>
        </a:p>
      </dgm:t>
    </dgm:pt>
    <dgm:pt modelId="{6C7F2AE3-72F2-4B21-972F-F3467A9DA0E0}" type="pres">
      <dgm:prSet presAssocID="{2E73123B-9A33-460C-B20C-B858B6BA21D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403EC4E-0A90-4FE7-BFF5-BE4496C1D334}" type="pres">
      <dgm:prSet presAssocID="{1621F87B-C37B-4F36-B015-8FD04446040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4813AA6-1745-4408-8F7E-E3021EE1E965}" srcId="{982F5968-4921-4529-AF22-8B799C76EB39}" destId="{FE1BA200-DD71-4380-B1C9-BBAC35EECED9}" srcOrd="0" destOrd="0" parTransId="{D94CCC35-0637-4CA2-81ED-4BEC189A2B82}" sibTransId="{784A84A7-0030-475F-A723-B485AAD5078E}"/>
    <dgm:cxn modelId="{BB0E6A04-9F45-47E0-BCCC-59F3D9CB6C03}" type="presOf" srcId="{784A84A7-0030-475F-A723-B485AAD5078E}" destId="{691C3AC5-6DAC-42FF-AD08-1D4C7182811B}" srcOrd="1" destOrd="0" presId="urn:microsoft.com/office/officeart/2005/8/layout/process1"/>
    <dgm:cxn modelId="{4455BFE7-FF54-4855-BF3A-1CFD5F314A78}" type="presOf" srcId="{784A84A7-0030-475F-A723-B485AAD5078E}" destId="{C5FDFC2F-59F9-404E-B106-75BC5239B5FC}" srcOrd="0" destOrd="0" presId="urn:microsoft.com/office/officeart/2005/8/layout/process1"/>
    <dgm:cxn modelId="{9B2E0F03-9326-4929-BBA2-F3DD33B852D8}" srcId="{982F5968-4921-4529-AF22-8B799C76EB39}" destId="{0C85B26B-9E44-4E49-8423-E1DE55A2BC47}" srcOrd="1" destOrd="0" parTransId="{32C547EE-ADFA-4EC4-8891-9E56448CB387}" sibTransId="{2E73123B-9A33-460C-B20C-B858B6BA21D8}"/>
    <dgm:cxn modelId="{9E20B385-EAB4-486A-88B4-4BFE35F777B2}" type="presOf" srcId="{0C85B26B-9E44-4E49-8423-E1DE55A2BC47}" destId="{34AC4856-4198-405C-B4EC-B71169749068}" srcOrd="0" destOrd="0" presId="urn:microsoft.com/office/officeart/2005/8/layout/process1"/>
    <dgm:cxn modelId="{3AB8EE76-1163-4C48-BF05-AB0F8935D733}" type="presOf" srcId="{FE1BA200-DD71-4380-B1C9-BBAC35EECED9}" destId="{9144CEB4-2F05-4663-B7A1-4C980B033B9B}" srcOrd="0" destOrd="0" presId="urn:microsoft.com/office/officeart/2005/8/layout/process1"/>
    <dgm:cxn modelId="{185EB35F-9F78-4329-82FB-4C63C5105721}" type="presOf" srcId="{1621F87B-C37B-4F36-B015-8FD044460409}" destId="{4403EC4E-0A90-4FE7-BFF5-BE4496C1D334}" srcOrd="0" destOrd="0" presId="urn:microsoft.com/office/officeart/2005/8/layout/process1"/>
    <dgm:cxn modelId="{6F43319A-C11C-4DBC-8200-19638A842776}" type="presOf" srcId="{2E73123B-9A33-460C-B20C-B858B6BA21D8}" destId="{6C7F2AE3-72F2-4B21-972F-F3467A9DA0E0}" srcOrd="1" destOrd="0" presId="urn:microsoft.com/office/officeart/2005/8/layout/process1"/>
    <dgm:cxn modelId="{5E53345C-CAA8-4F52-8FED-98636CD8AE15}" type="presOf" srcId="{982F5968-4921-4529-AF22-8B799C76EB39}" destId="{E3776FD6-6B25-4A63-B7FF-DCECCF77320D}" srcOrd="0" destOrd="0" presId="urn:microsoft.com/office/officeart/2005/8/layout/process1"/>
    <dgm:cxn modelId="{D33DF071-0CE3-428F-9F76-A7CAD2AADDBA}" type="presOf" srcId="{2E73123B-9A33-460C-B20C-B858B6BA21D8}" destId="{3B91C18D-DCD6-4728-9755-DC5BCDA4BB22}" srcOrd="0" destOrd="0" presId="urn:microsoft.com/office/officeart/2005/8/layout/process1"/>
    <dgm:cxn modelId="{FD0BAC31-953A-4C70-98E9-57DF1C2D4A2B}" srcId="{982F5968-4921-4529-AF22-8B799C76EB39}" destId="{1621F87B-C37B-4F36-B015-8FD044460409}" srcOrd="2" destOrd="0" parTransId="{0DC09C19-A86C-40B2-A3AB-CD43B411FA90}" sibTransId="{20C36D86-EB87-4905-9A94-5FC0C320908C}"/>
    <dgm:cxn modelId="{628DE61F-6F5B-4EC9-9648-15AFD5EC1C14}" type="presParOf" srcId="{E3776FD6-6B25-4A63-B7FF-DCECCF77320D}" destId="{9144CEB4-2F05-4663-B7A1-4C980B033B9B}" srcOrd="0" destOrd="0" presId="urn:microsoft.com/office/officeart/2005/8/layout/process1"/>
    <dgm:cxn modelId="{974519F7-CFF3-42A9-AE4C-2152C814AF2E}" type="presParOf" srcId="{E3776FD6-6B25-4A63-B7FF-DCECCF77320D}" destId="{C5FDFC2F-59F9-404E-B106-75BC5239B5FC}" srcOrd="1" destOrd="0" presId="urn:microsoft.com/office/officeart/2005/8/layout/process1"/>
    <dgm:cxn modelId="{2B76B8E3-5F85-41CD-A391-4BE30BEEFB3B}" type="presParOf" srcId="{C5FDFC2F-59F9-404E-B106-75BC5239B5FC}" destId="{691C3AC5-6DAC-42FF-AD08-1D4C7182811B}" srcOrd="0" destOrd="0" presId="urn:microsoft.com/office/officeart/2005/8/layout/process1"/>
    <dgm:cxn modelId="{883C093B-A6B7-4684-97DE-AD300F069733}" type="presParOf" srcId="{E3776FD6-6B25-4A63-B7FF-DCECCF77320D}" destId="{34AC4856-4198-405C-B4EC-B71169749068}" srcOrd="2" destOrd="0" presId="urn:microsoft.com/office/officeart/2005/8/layout/process1"/>
    <dgm:cxn modelId="{AD9D477A-E941-4361-B836-149728A1D7E7}" type="presParOf" srcId="{E3776FD6-6B25-4A63-B7FF-DCECCF77320D}" destId="{3B91C18D-DCD6-4728-9755-DC5BCDA4BB22}" srcOrd="3" destOrd="0" presId="urn:microsoft.com/office/officeart/2005/8/layout/process1"/>
    <dgm:cxn modelId="{5ABE0B87-1F1A-4C2B-8BED-22A2677246D3}" type="presParOf" srcId="{3B91C18D-DCD6-4728-9755-DC5BCDA4BB22}" destId="{6C7F2AE3-72F2-4B21-972F-F3467A9DA0E0}" srcOrd="0" destOrd="0" presId="urn:microsoft.com/office/officeart/2005/8/layout/process1"/>
    <dgm:cxn modelId="{679BED4A-CF47-44D5-8D4E-745FEE911843}" type="presParOf" srcId="{E3776FD6-6B25-4A63-B7FF-DCECCF77320D}" destId="{4403EC4E-0A90-4FE7-BFF5-BE4496C1D3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44CEB4-2F05-4663-B7A1-4C980B033B9B}">
      <dsp:nvSpPr>
        <dsp:cNvPr id="0" name=""/>
        <dsp:cNvSpPr/>
      </dsp:nvSpPr>
      <dsp:spPr>
        <a:xfrm>
          <a:off x="6742" y="978568"/>
          <a:ext cx="2015258" cy="12091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Start</a:t>
          </a:r>
          <a:endParaRPr lang="en-IN" sz="3700" kern="1200" dirty="0"/>
        </a:p>
      </dsp:txBody>
      <dsp:txXfrm>
        <a:off x="6742" y="978568"/>
        <a:ext cx="2015258" cy="1209155"/>
      </dsp:txXfrm>
    </dsp:sp>
    <dsp:sp modelId="{C5FDFC2F-59F9-404E-B106-75BC5239B5FC}">
      <dsp:nvSpPr>
        <dsp:cNvPr id="0" name=""/>
        <dsp:cNvSpPr/>
      </dsp:nvSpPr>
      <dsp:spPr>
        <a:xfrm>
          <a:off x="2045150" y="1333254"/>
          <a:ext cx="783988" cy="4997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>
        <a:off x="2045150" y="1333254"/>
        <a:ext cx="783988" cy="499784"/>
      </dsp:txXfrm>
    </dsp:sp>
    <dsp:sp modelId="{34AC4856-4198-405C-B4EC-B71169749068}">
      <dsp:nvSpPr>
        <dsp:cNvPr id="0" name=""/>
        <dsp:cNvSpPr/>
      </dsp:nvSpPr>
      <dsp:spPr>
        <a:xfrm>
          <a:off x="2828104" y="978568"/>
          <a:ext cx="2015258" cy="12091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2 Weeks</a:t>
          </a:r>
          <a:endParaRPr lang="en-IN" sz="3700" kern="1200" dirty="0"/>
        </a:p>
      </dsp:txBody>
      <dsp:txXfrm>
        <a:off x="2828104" y="978568"/>
        <a:ext cx="2015258" cy="1209155"/>
      </dsp:txXfrm>
    </dsp:sp>
    <dsp:sp modelId="{3B91C18D-DCD6-4728-9755-DC5BCDA4BB22}">
      <dsp:nvSpPr>
        <dsp:cNvPr id="0" name=""/>
        <dsp:cNvSpPr/>
      </dsp:nvSpPr>
      <dsp:spPr>
        <a:xfrm>
          <a:off x="4866294" y="1333254"/>
          <a:ext cx="784424" cy="4997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>
        <a:off x="4866294" y="1333254"/>
        <a:ext cx="784424" cy="499784"/>
      </dsp:txXfrm>
    </dsp:sp>
    <dsp:sp modelId="{4403EC4E-0A90-4FE7-BFF5-BE4496C1D334}">
      <dsp:nvSpPr>
        <dsp:cNvPr id="0" name=""/>
        <dsp:cNvSpPr/>
      </dsp:nvSpPr>
      <dsp:spPr>
        <a:xfrm>
          <a:off x="5649466" y="978568"/>
          <a:ext cx="2015258" cy="120915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700" kern="1200" dirty="0" smtClean="0"/>
            <a:t>Analyse</a:t>
          </a:r>
          <a:endParaRPr lang="en-IN" sz="3700" kern="1200" dirty="0"/>
        </a:p>
      </dsp:txBody>
      <dsp:txXfrm>
        <a:off x="5649466" y="978568"/>
        <a:ext cx="2015258" cy="1209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896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7495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395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25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69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pPr/>
              <a:t>27/06/2022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989117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Eniac</a:t>
            </a:r>
            <a:r>
              <a:rPr lang="en-US" dirty="0" smtClean="0">
                <a:solidFill>
                  <a:schemeClr val="bg1"/>
                </a:solidFill>
              </a:rPr>
              <a:t> needs for A/B testing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445451" y="5284006"/>
            <a:ext cx="3554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Javier, Shravanti, Tejal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Versions should be tested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06" y="1417797"/>
            <a:ext cx="6020919" cy="33811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5625" y="1417795"/>
            <a:ext cx="5958213" cy="33811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5759" y="4924697"/>
            <a:ext cx="3709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Test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Colour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Call-to-action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363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with other elements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35" y="951880"/>
            <a:ext cx="7924728" cy="44502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684097" y="910696"/>
            <a:ext cx="589547" cy="6088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915400" y="1227221"/>
            <a:ext cx="271913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Big “Search bar”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Login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Shopping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cart with catchy colour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Live chat 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Map button on dashboard</a:t>
            </a:r>
          </a:p>
        </p:txBody>
      </p:sp>
    </p:spTree>
    <p:extLst>
      <p:ext uri="{BB962C8B-B14F-4D97-AF65-F5344CB8AC3E}">
        <p14:creationId xmlns="" xmlns:p14="http://schemas.microsoft.com/office/powerpoint/2010/main" val="41460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Conversion Rate Metrics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50" y="1425455"/>
            <a:ext cx="7049911" cy="5193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3462" y="927463"/>
            <a:ext cx="591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Purchase funnel for </a:t>
            </a:r>
            <a:r>
              <a:rPr lang="en-US" b="1" dirty="0" err="1" smtClean="0"/>
              <a:t>iPhone</a:t>
            </a:r>
            <a:r>
              <a:rPr lang="en-US" b="1" dirty="0" smtClean="0"/>
              <a:t> sales, Oct 11 – Oct 17, 2021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0535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 Tools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8094" y="1191723"/>
            <a:ext cx="82376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Optimizely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VWO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Convert Experiences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 Tasty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Evolv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Google Optimize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Qubit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Adobe Target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Marketing Tools With Built-In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31179" y="6396335"/>
            <a:ext cx="326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source: https://conversionsciences.com/ab-testing-tools/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0668" y="1427967"/>
            <a:ext cx="38204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Clicks by Chance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Identifying the visitor by the cookie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974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duration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8094" y="1191723"/>
            <a:ext cx="823762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1179" y="6396335"/>
            <a:ext cx="3262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="" xmlns:p14="http://schemas.microsoft.com/office/powerpoint/2010/main" val="2853873757"/>
              </p:ext>
            </p:extLst>
          </p:nvPr>
        </p:nvGraphicFramePr>
        <p:xfrm>
          <a:off x="2526632" y="840223"/>
          <a:ext cx="7671468" cy="3166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27621" y="3597442"/>
            <a:ext cx="4608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Test low and High traffic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reliability – 95%-99%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Minimum 5000 visitors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92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143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Eniac needs for A/B testing </vt:lpstr>
      <vt:lpstr>Project analysis slide 2</vt:lpstr>
      <vt:lpstr>Project analysis slide 2</vt:lpstr>
      <vt:lpstr>Project analysis slide 2</vt:lpstr>
      <vt:lpstr>Project analysis slide 2</vt:lpstr>
      <vt:lpstr>Project analysis slide 2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2022-06-27T11:46:35Z</dcterms:created>
  <dcterms:modified xsi:type="dcterms:W3CDTF">2022-06-27T14:59:03Z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