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aleway" charset="0"/>
      <p:regular r:id="rId14"/>
      <p:bold r:id="rId15"/>
      <p:italic r:id="rId16"/>
      <p:boldItalic r:id="rId17"/>
    </p:embeddedFont>
    <p:embeddedFont>
      <p:font typeface="Lato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e41ca4ea8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e41ca4ea8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e41ca4e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e41ca4e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e41ca4ea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e41ca4ea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e41ca4ea8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e41ca4ea8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e41ca4ea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e41ca4ea8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e41ca4ea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e41ca4ea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e41ca4ea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e41ca4ea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e41ca4ea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e41ca4ea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625950" y="630225"/>
            <a:ext cx="7077300" cy="23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Spotify playlist using K-Means clustering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658050" y="698325"/>
            <a:ext cx="468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602900" y="902700"/>
            <a:ext cx="4633200" cy="1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Relatively simple to implement.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Scales to large data sets.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Can warm-start the positions of centroids.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Easily adapts to new examples.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title" idx="4294967295"/>
          </p:nvPr>
        </p:nvSpPr>
        <p:spPr>
          <a:xfrm>
            <a:off x="576050" y="13470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       Pro’s of K-Means </a:t>
            </a:r>
            <a:endParaRPr sz="2400"/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 idx="4294967295"/>
          </p:nvPr>
        </p:nvSpPr>
        <p:spPr>
          <a:xfrm>
            <a:off x="1343850" y="22893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Con’s of K-Means </a:t>
            </a:r>
            <a:endParaRPr sz="2400"/>
          </a:p>
        </p:txBody>
      </p:sp>
      <p:sp>
        <p:nvSpPr>
          <p:cNvPr id="138" name="Google Shape;138;p22"/>
          <p:cNvSpPr txBox="1"/>
          <p:nvPr/>
        </p:nvSpPr>
        <p:spPr>
          <a:xfrm>
            <a:off x="602900" y="2748625"/>
            <a:ext cx="62865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Choosing the k values manually is a tough job.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Being dependent on initial values.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It is sensitive to the outliers.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As the number of dimensions increases its scalability decreases.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Overlapping the clusters.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75" y="36798"/>
            <a:ext cx="887225" cy="8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75" y="2259999"/>
            <a:ext cx="887225" cy="816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825" y="3994874"/>
            <a:ext cx="3639173" cy="109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>
            <a:spLocks noGrp="1"/>
          </p:cNvSpPr>
          <p:nvPr>
            <p:ph type="title" idx="4294967295"/>
          </p:nvPr>
        </p:nvSpPr>
        <p:spPr>
          <a:xfrm>
            <a:off x="535775" y="470400"/>
            <a:ext cx="81891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Conclusion </a:t>
            </a:r>
            <a:endParaRPr sz="2400"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 idx="4294967295"/>
          </p:nvPr>
        </p:nvSpPr>
        <p:spPr>
          <a:xfrm>
            <a:off x="535775" y="1423800"/>
            <a:ext cx="8189100" cy="29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Spotify’s audio features is a good way to describe a song in numbers, but not close to human understanding of the song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K-Means is </a:t>
            </a:r>
            <a:r>
              <a:rPr lang="en" sz="1900" b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r>
              <a:rPr lang="en" sz="1800" b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b="0">
                <a:latin typeface="Lato"/>
                <a:ea typeface="Lato"/>
                <a:cs typeface="Lato"/>
                <a:sym typeface="Lato"/>
              </a:rPr>
              <a:t>the best way to create playlists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Add more audio features: like pitch, melody, frequency, ….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Explore different methods to create playlist</a:t>
            </a: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499475" y="2954325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 idx="4294967295"/>
          </p:nvPr>
        </p:nvSpPr>
        <p:spPr>
          <a:xfrm>
            <a:off x="535775" y="2770425"/>
            <a:ext cx="81891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Recommendation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Task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477450" y="1998575"/>
            <a:ext cx="8189100" cy="28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Create playlist(s) out of 5000 songs using K-Means clustering</a:t>
            </a:r>
            <a:br>
              <a:rPr lang="en" sz="1800" b="0">
                <a:latin typeface="Lato"/>
                <a:ea typeface="Lato"/>
                <a:cs typeface="Lato"/>
                <a:sym typeface="Lato"/>
              </a:rPr>
            </a:b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Explore different data scaling models</a:t>
            </a:r>
            <a:br>
              <a:rPr lang="en" sz="1800" b="0">
                <a:latin typeface="Lato"/>
                <a:ea typeface="Lato"/>
                <a:cs typeface="Lato"/>
                <a:sym typeface="Lato"/>
              </a:rPr>
            </a:b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101" y="3864020"/>
            <a:ext cx="4074900" cy="12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Procedure</a:t>
            </a:r>
            <a:endParaRPr sz="2400"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 idx="4294967295"/>
          </p:nvPr>
        </p:nvSpPr>
        <p:spPr>
          <a:xfrm>
            <a:off x="535775" y="1881000"/>
            <a:ext cx="8189100" cy="29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Clean data set (drop unused columns, remove outliers, clean column names)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Use different scaling methods (MinMax-, Standard-, Robust-Scaler)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Use “Elbow-Method” to define amount of clusters (=playlists)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Use Silhouette score to decide on best scaler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Check different song-features for each cluster to name playlists</a:t>
            </a:r>
            <a:br>
              <a:rPr lang="en" sz="1800" b="0">
                <a:latin typeface="Lato"/>
                <a:ea typeface="Lato"/>
                <a:cs typeface="Lato"/>
                <a:sym typeface="Lato"/>
              </a:rPr>
            </a:b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101" y="3864020"/>
            <a:ext cx="4074900" cy="12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00" y="1275250"/>
            <a:ext cx="6872575" cy="35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1152138" y="348275"/>
            <a:ext cx="6872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Selecting the number of clusters using the “Elbow-Method”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 flipH="1">
            <a:off x="2709775" y="2731150"/>
            <a:ext cx="818400" cy="658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6"/>
          <p:cNvSpPr txBox="1"/>
          <p:nvPr/>
        </p:nvSpPr>
        <p:spPr>
          <a:xfrm>
            <a:off x="3590150" y="2421150"/>
            <a:ext cx="241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At 5 clusters, it’s the “elbow”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00" y="1006575"/>
            <a:ext cx="6969926" cy="39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748900" y="174600"/>
            <a:ext cx="4069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scaling models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7063925" y="1087800"/>
            <a:ext cx="20802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 MinMaxScaler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Silhouette score : 0.25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 StandardScaler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Silhouette score : 0.15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 Robust Scaler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Silhouette score : 0.20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844475" y="175775"/>
            <a:ext cx="8012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Correlation between different song-features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75" y="792350"/>
            <a:ext cx="6039925" cy="41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844475" y="216050"/>
            <a:ext cx="8012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Correlation between danceability and other features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00" y="995325"/>
            <a:ext cx="4297450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450" y="995325"/>
            <a:ext cx="4647374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844475" y="216050"/>
            <a:ext cx="8012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Correlation between danceability and other features 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200" y="1606950"/>
            <a:ext cx="4549301" cy="29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900" y="1606950"/>
            <a:ext cx="4384300" cy="2985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 idx="4294967295"/>
          </p:nvPr>
        </p:nvSpPr>
        <p:spPr>
          <a:xfrm>
            <a:off x="535775" y="524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Cluster 4</a:t>
            </a:r>
            <a:endParaRPr sz="2400"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 idx="4294967295"/>
          </p:nvPr>
        </p:nvSpPr>
        <p:spPr>
          <a:xfrm>
            <a:off x="535775" y="1379200"/>
            <a:ext cx="81891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Loud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Instrumental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Acoustic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Orchestra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Symphonies</a:t>
            </a:r>
            <a:endParaRPr sz="24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Name of playlist: 	“Best of Instrumental Music”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800" b="0">
                <a:latin typeface="Lato"/>
                <a:ea typeface="Lato"/>
                <a:cs typeface="Lato"/>
                <a:sym typeface="Lato"/>
              </a:rPr>
            </a:b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776" y="3756595"/>
            <a:ext cx="4074900" cy="12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On-screen Show (16:9)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Raleway</vt:lpstr>
      <vt:lpstr>Lato</vt:lpstr>
      <vt:lpstr>Swiss</vt:lpstr>
      <vt:lpstr>Creating a Spotify playlist using K-Means clustering</vt:lpstr>
      <vt:lpstr>Task</vt:lpstr>
      <vt:lpstr>Procedure</vt:lpstr>
      <vt:lpstr>Slide 4</vt:lpstr>
      <vt:lpstr>Slide 5</vt:lpstr>
      <vt:lpstr>Slide 6</vt:lpstr>
      <vt:lpstr>Slide 7</vt:lpstr>
      <vt:lpstr>Slide 8</vt:lpstr>
      <vt:lpstr>Cluster 4</vt:lpstr>
      <vt:lpstr>       Pro’s of K-Means 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Spotify playlist using K-Means clustering</dc:title>
  <cp:lastModifiedBy>ADMIN</cp:lastModifiedBy>
  <cp:revision>1</cp:revision>
  <dcterms:modified xsi:type="dcterms:W3CDTF">2022-07-25T13:07:22Z</dcterms:modified>
</cp:coreProperties>
</file>