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75512-7D20-40D5-85D5-A8A9F2A8BC3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CB1B5-8E5B-482C-88F0-79F3262B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B1B5-8E5B-482C-88F0-79F3262B1C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B1B5-8E5B-482C-88F0-79F3262B1C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1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6117"/>
            <a:ext cx="3008313" cy="1081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6118"/>
            <a:ext cx="5111750" cy="54479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8168"/>
            <a:ext cx="3008313" cy="4366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29704"/>
            <a:ext cx="8229600" cy="419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D96B-75CA-1841-90D5-B18FC898F67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72563" y="6356350"/>
            <a:ext cx="109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AB5E-33BA-8749-A20F-9CA8194C6B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9" name="Picture 8" descr="corner-element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56155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35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a.gov/api/views/f6w7-q2d2/rows.csv?accessType=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data.g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0486" y="5084064"/>
            <a:ext cx="3423514" cy="64373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Shravika Challa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TG87730</a:t>
            </a:r>
          </a:p>
        </p:txBody>
      </p:sp>
    </p:spTree>
    <p:extLst>
      <p:ext uri="{BB962C8B-B14F-4D97-AF65-F5344CB8AC3E}">
        <p14:creationId xmlns:p14="http://schemas.microsoft.com/office/powerpoint/2010/main" val="302691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57A6-523E-E7BC-C9DA-50880BAE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distribution by city and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8D0F6-9CAA-3ACF-CE03-D59E8B2D0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304288"/>
            <a:ext cx="4038600" cy="3269893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displays the distribution of vehicles across various city-state combinations in Washington State.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the top 10 city-state combinations, Seattle, WA has the highest number of registered vehicles, followed by Bellevue, WA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CE0A38-AE1C-A971-D576-6AAE99B76A8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40941"/>
            <a:ext cx="4038600" cy="353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7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994EB1-DEB6-E1E1-378D-48633DA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76B5B-5B7E-FB5E-389C-19416C8E1667}"/>
              </a:ext>
            </a:extLst>
          </p:cNvPr>
          <p:cNvSpPr txBox="1"/>
          <p:nvPr/>
        </p:nvSpPr>
        <p:spPr>
          <a:xfrm>
            <a:off x="782726" y="1445670"/>
            <a:ext cx="75127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 Infrastructure 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 and type of charging stations are absent.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Reviews and Ratings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Feedback on user experiences is not available.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Emissions reduction data is missing.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 Source Composition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on electricity sources is not provided.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Demographics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Information about vehicle owners is not included.</a:t>
            </a:r>
          </a:p>
        </p:txBody>
      </p:sp>
    </p:spTree>
    <p:extLst>
      <p:ext uri="{BB962C8B-B14F-4D97-AF65-F5344CB8AC3E}">
        <p14:creationId xmlns:p14="http://schemas.microsoft.com/office/powerpoint/2010/main" val="12866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F187-0E49-7BE1-9942-6CB89E6A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interesting points…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114D1-C577-8875-D65B-88091EA0C439}"/>
              </a:ext>
            </a:extLst>
          </p:cNvPr>
          <p:cNvSpPr txBox="1"/>
          <p:nvPr/>
        </p:nvSpPr>
        <p:spPr>
          <a:xfrm>
            <a:off x="716890" y="1915801"/>
            <a:ext cx="76919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Adoption Patterns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Variances in electric vehicle popularity by location.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Charging Infrastructure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Accessibility and availability of charging stations.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Influence of government policies on electric vehicle trends.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Considerations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Consumer characteristics and preferences.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Dynamics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Dominance of specific makes and models.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Evaluation of environmental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benefits.rmation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vehicle owners is not included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22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30C2-885B-0E3D-983D-F4DCE505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Shortcomings of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49C77-BDD1-551E-0832-6D57F068D7E8}"/>
              </a:ext>
            </a:extLst>
          </p:cNvPr>
          <p:cNvSpPr txBox="1"/>
          <p:nvPr/>
        </p:nvSpPr>
        <p:spPr>
          <a:xfrm>
            <a:off x="965606" y="2263089"/>
            <a:ext cx="72127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Limited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Vehicle Details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Specifics on features, technology, and performance of vehicle models might be missing, restricting in-depth analysis.</a:t>
            </a:r>
          </a:p>
          <a:p>
            <a:pPr algn="l"/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ncomplete Environmental Impact Data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Beyond basic emissions reduction, comprehensive environmental impact data may be absent.</a:t>
            </a:r>
          </a:p>
          <a:p>
            <a:pPr algn="l"/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Ir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might not receive regular updates, leading to potentially outdated information.</a:t>
            </a:r>
          </a:p>
          <a:p>
            <a:pPr algn="l"/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issing Key Variables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Crucial factors like driver demographics, vehicle conditions, and usage patterns may not be present, limiting the depth of analysis.</a:t>
            </a:r>
          </a:p>
        </p:txBody>
      </p:sp>
    </p:spTree>
    <p:extLst>
      <p:ext uri="{BB962C8B-B14F-4D97-AF65-F5344CB8AC3E}">
        <p14:creationId xmlns:p14="http://schemas.microsoft.com/office/powerpoint/2010/main" val="227544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6658-BFD4-E63F-FF1F-83A2433B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B237D-CD57-F872-4665-F0E0776DDDED}"/>
              </a:ext>
            </a:extLst>
          </p:cNvPr>
          <p:cNvSpPr txBox="1"/>
          <p:nvPr/>
        </p:nvSpPr>
        <p:spPr>
          <a:xfrm>
            <a:off x="1163116" y="1887493"/>
            <a:ext cx="70079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Adoption: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shows a significant rise in the use of electric vehicles in Washington State in recent years, pointing to a trend in favor of environmentally friendly transportation.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Disparities: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the popularity of electric vehicles can be seen between counties and cities, indicating the need for focused policy and infrastructure improvement.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Improvement: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dataset offers insightful information, there are several places where further information or context could improve the study, especially when it comes to comprehending the larger socio-economic and regulatory aspects impacting the adoption of electric vehicles.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7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27BE-F006-F40C-8314-47481D72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26" y="601971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317C2-404B-3DE2-7EED-BD21A660D902}"/>
              </a:ext>
            </a:extLst>
          </p:cNvPr>
          <p:cNvSpPr txBox="1"/>
          <p:nvPr/>
        </p:nvSpPr>
        <p:spPr>
          <a:xfrm>
            <a:off x="457200" y="2172615"/>
            <a:ext cx="8229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"Electric Vehicle Population Data."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Source: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Electric Vehicle Population Data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taken from 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data.gov</a:t>
            </a: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focuses on analyzing electric vehicle data to gain insights into trends         and patterns in Washington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understand the adoption and distribution of electric vehicles and identify factors influencing their popularity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electric vehicle data to gain insights into trends and patterns in Washington State.</a:t>
            </a:r>
          </a:p>
        </p:txBody>
      </p:sp>
    </p:spTree>
    <p:extLst>
      <p:ext uri="{BB962C8B-B14F-4D97-AF65-F5344CB8AC3E}">
        <p14:creationId xmlns:p14="http://schemas.microsoft.com/office/powerpoint/2010/main" val="331627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B5AA85-9B3B-A0BB-EB47-22B61253D7B2}"/>
              </a:ext>
            </a:extLst>
          </p:cNvPr>
          <p:cNvSpPr txBox="1"/>
          <p:nvPr/>
        </p:nvSpPr>
        <p:spPr>
          <a:xfrm>
            <a:off x="874166" y="993081"/>
            <a:ext cx="496336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Electric Vehicle 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 (1-10)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Year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 Type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CAFV Eligibility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MSRP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Legislative District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 Vehicle 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Location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Utility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Census Tract</a:t>
            </a:r>
          </a:p>
        </p:txBody>
      </p:sp>
    </p:spTree>
    <p:extLst>
      <p:ext uri="{BB962C8B-B14F-4D97-AF65-F5344CB8AC3E}">
        <p14:creationId xmlns:p14="http://schemas.microsoft.com/office/powerpoint/2010/main" val="196447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D5A90C-6439-25C2-E178-AF0C2D14D930}"/>
              </a:ext>
            </a:extLst>
          </p:cNvPr>
          <p:cNvSpPr txBox="1"/>
          <p:nvPr/>
        </p:nvSpPr>
        <p:spPr>
          <a:xfrm>
            <a:off x="804672" y="1532964"/>
            <a:ext cx="77760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150482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Columns: 17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Features/Peculiarities: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Data: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location-based information such as County, City, State, and Postal Code.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Legislative District Information: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into regional policies or preferences.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Alternative Fuel Vehicle (CAFV) Eligibility: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eligibility for Clean Alternative Fuel Vehicle incentives or benefits.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Legislative districts shape regional policies, incentives, and regulations for clean energy and transportation.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influences consumer behavior and choices, impacting electric vehicle adoption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DA84DC-8B8D-4789-E692-73784C050597}"/>
              </a:ext>
            </a:extLst>
          </p:cNvPr>
          <p:cNvSpPr txBox="1"/>
          <p:nvPr/>
        </p:nvSpPr>
        <p:spPr>
          <a:xfrm>
            <a:off x="665683" y="0"/>
            <a:ext cx="8068665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Removal: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removed duplicate entries from the dataset to ensure each record is unique.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missing values in the dataset by employing various techniques, such as imputation or removal, depending on the specific context.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Formats: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consistency in data formats, including date formats, numerical representations, and categorical variables.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Outliers: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and managed outliers, ensuring they did not skew the analysis or affect the accuracy of insights.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Data Quality Issues: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Resolved any data quality issues, including discrepancies, inaccuracies, or anomalies that could impact the validity of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22443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6AB046-28D5-40FD-14B4-81B40C6DF573}"/>
              </a:ext>
            </a:extLst>
          </p:cNvPr>
          <p:cNvSpPr txBox="1"/>
          <p:nvPr/>
        </p:nvSpPr>
        <p:spPr>
          <a:xfrm>
            <a:off x="457200" y="6019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0" i="0" kern="12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Analysis of Electric Vehicle Adoption</a:t>
            </a:r>
            <a:r>
              <a:rPr lang="en-US" sz="2400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z="2400" b="0" i="0" kern="12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Examined trends in electric vehicle adoption across different regions in Washington State.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279CC0-3E1D-F093-B966-ED23692C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328513"/>
            <a:ext cx="4038600" cy="306933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FC723-B610-A644-3C65-4F0534A1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523745"/>
            <a:ext cx="4038600" cy="2691993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 range is a key factor for consumers when choosing an electric vehicle.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strive to enhance electric range to stay competitive in the market.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9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0B8D-F6A6-CAA1-01C0-4366D7B0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Vehicles by Electric Vehicle Type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2190F-2295-1619-B43C-440D4774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3439973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Categorized electric vehicles by type (e.g., BEV, PHEV) and quantified the number of vehicles in each category.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valuable insights into the prevalence of different electric vehicle types, informing infrastructure planning and policy decisions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9EB280-DFF0-156E-EACD-C2496310DDF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0901"/>
            <a:ext cx="4038600" cy="44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10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>
            <a:extLst>
              <a:ext uri="{FF2B5EF4-FFF2-40B4-BE49-F238E27FC236}">
                <a16:creationId xmlns:a16="http://schemas.microsoft.com/office/drawing/2014/main" id="{0147F074-B6B7-BFAE-5EAE-5835703D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19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electric vehicle types:</a:t>
            </a:r>
          </a:p>
        </p:txBody>
      </p:sp>
      <p:sp>
        <p:nvSpPr>
          <p:cNvPr id="3081" name="Content Placeholder 3">
            <a:extLst>
              <a:ext uri="{FF2B5EF4-FFF2-40B4-BE49-F238E27FC236}">
                <a16:creationId xmlns:a16="http://schemas.microsoft.com/office/drawing/2014/main" id="{714A5A37-C1E4-415F-16A5-EDB87337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44971"/>
            <a:ext cx="4038600" cy="4381192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pie chart reveals that Battery Electric Vehicles (BEVs) constitute the majority, comprising approximately 70% of the electric vehicles in the dataset.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Plug-in Hybrid Electric Vehicles (PHEVs) and Hybrid Electric Vehicles (HEVs) together account for the remaining 30%, indicating a comparatively smaller presence in the dataset.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7F109D-4479-797E-E03C-F123F7A8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0006"/>
            <a:ext cx="3968497" cy="41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2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4B47-0621-50AE-BE31-31897E70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Base MSRP and Other Variables: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7F0DF-EC91-CBA0-99DA-8714F8C6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377439"/>
            <a:ext cx="4038600" cy="3748723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exhibits a wide array of electric vehicle manufacturers.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handful of manufacturers dominate the market, while numerous others contribute to a smaller share.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72787E6-AACB-36B3-7373-8EE83BB4776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56120"/>
            <a:ext cx="4038600" cy="401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5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928</Words>
  <Application>Microsoft Office PowerPoint</Application>
  <PresentationFormat>On-screen Show (4:3)</PresentationFormat>
  <Paragraphs>113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Söhne</vt:lpstr>
      <vt:lpstr>Times New Roman</vt:lpstr>
      <vt:lpstr>Wingdings</vt:lpstr>
      <vt:lpstr>Office Theme</vt:lpstr>
      <vt:lpstr>Data Science Project 1</vt:lpstr>
      <vt:lpstr>Introduction:</vt:lpstr>
      <vt:lpstr>PowerPoint Presentation</vt:lpstr>
      <vt:lpstr>PowerPoint Presentation</vt:lpstr>
      <vt:lpstr>PowerPoint Presentation</vt:lpstr>
      <vt:lpstr>PowerPoint Presentation</vt:lpstr>
      <vt:lpstr>Number of Vehicles by Electric Vehicle Type</vt:lpstr>
      <vt:lpstr>Distribution of electric vehicle types:</vt:lpstr>
      <vt:lpstr>Relationship between Base MSRP and Other Variables:</vt:lpstr>
      <vt:lpstr>Vehicle distribution by city and state</vt:lpstr>
      <vt:lpstr>Missing Data</vt:lpstr>
      <vt:lpstr>Some interesting points…</vt:lpstr>
      <vt:lpstr>Shortcomings of the data</vt:lpstr>
      <vt:lpstr>Conclusion: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Shravika Challa</cp:lastModifiedBy>
  <cp:revision>4</cp:revision>
  <dcterms:created xsi:type="dcterms:W3CDTF">2019-12-12T13:31:42Z</dcterms:created>
  <dcterms:modified xsi:type="dcterms:W3CDTF">2023-10-17T02:46:54Z</dcterms:modified>
</cp:coreProperties>
</file>