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75" r:id="rId10"/>
    <p:sldId id="285" r:id="rId11"/>
    <p:sldId id="286" r:id="rId12"/>
    <p:sldId id="274" r:id="rId13"/>
    <p:sldId id="276" r:id="rId14"/>
    <p:sldId id="278" r:id="rId15"/>
    <p:sldId id="279" r:id="rId16"/>
    <p:sldId id="283" r:id="rId17"/>
    <p:sldId id="28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>
        <p:scale>
          <a:sx n="50" d="100"/>
          <a:sy n="50" d="100"/>
        </p:scale>
        <p:origin x="1740" y="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08620-A8E3-4899-B66A-D03988F0F0DA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A54DB-2C17-4838-9541-A28C61101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09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6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14D694-632F-41D2-9ABD-98CCC80C087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F70F-D4F9-4897-B702-8AA062010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172200" cy="802605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STOCK MANAGEMENT SYETEM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566124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BY</a:t>
            </a:r>
            <a:endParaRPr lang="en-IN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SHRAVIKA REDDY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6732240" cy="3222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134076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2132856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can perform following functionalities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change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operation on stocks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507067"/>
            <a:ext cx="8534400" cy="3615267"/>
          </a:xfrm>
          <a:prstGeom prst="rect">
            <a:avLst/>
          </a:prstGeom>
        </p:spPr>
        <p:txBody>
          <a:bodyPr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will be able to perform following functionalities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register/login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forgot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Buy stocks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stocks which is bought by the user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0576" y="836712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6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637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of Spring Boot with Angular:-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1442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Home Page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831641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714356"/>
            <a:ext cx="213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2.Login Page:-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2" y="2204864"/>
            <a:ext cx="7313466" cy="41937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IN" sz="1800" dirty="0" smtClean="0"/>
              <a:t>Only investor can Register.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50004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3.Admin Operations:-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272808" cy="43743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52718"/>
            <a:ext cx="6856522" cy="14005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sz="1800" dirty="0" smtClean="0"/>
              <a:t>Admin can do operations on companies and company managers.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716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4. Manager Operations:-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7257"/>
            <a:ext cx="6624736" cy="430348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manager will perform all crud operations on stocks.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5. Investor Operations:-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4392488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61048"/>
            <a:ext cx="5472608" cy="259228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IN" sz="1800" dirty="0" smtClean="0"/>
              <a:t>Investor can Buy the stocks and can see their shares.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new System is expected to give benefits to the users in terms of efficiency in the usage of stock management.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40" y="64291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488" y="2928934"/>
            <a:ext cx="41152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Thank You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Aim And Objective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Flow Of Project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0364" y="57148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50452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Stock </a:t>
            </a:r>
            <a:r>
              <a:rPr lang="en-US" sz="2800" dirty="0" smtClean="0"/>
              <a:t> </a:t>
            </a:r>
            <a:r>
              <a:rPr lang="en-US" sz="2800" dirty="0" err="1" smtClean="0"/>
              <a:t>Managerment</a:t>
            </a:r>
            <a:r>
              <a:rPr lang="en-US" sz="2800" dirty="0" smtClean="0"/>
              <a:t> is </a:t>
            </a:r>
            <a:r>
              <a:rPr lang="en-US" sz="2800" dirty="0"/>
              <a:t>a system that will help you track your purchases</a:t>
            </a:r>
            <a:r>
              <a:rPr lang="en-US" sz="2800" dirty="0" smtClean="0"/>
              <a:t>, sale</a:t>
            </a:r>
            <a:r>
              <a:rPr lang="en-US" sz="2800" dirty="0"/>
              <a:t>, current stock.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2682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Introduction:-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Investors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who bought shares doesn’t get proper updates about their shares.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3832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to provide a system where the investors can know about the stocks which are available in market.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make the existing system more efficient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857232"/>
            <a:ext cx="4260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Scope Of The Project :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 </a:t>
            </a:r>
            <a:r>
              <a:rPr lang="en-US" dirty="0"/>
              <a:t>a Stock Management System (SMS) simulation for investors to buy stocks of </a:t>
            </a:r>
            <a:r>
              <a:rPr lang="en-US" dirty="0" smtClean="0"/>
              <a:t>companies.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Objective: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Stock  Management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ystem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implemented in four phases: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JDBC.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JPA with Hibernate.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Spring boot With Angular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Implementation:-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601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215369" cy="424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785794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7783099" cy="4043230"/>
          </a:xfrm>
          <a:prstGeom prst="rect">
            <a:avLst/>
          </a:prstGeom>
        </p:spPr>
        <p:txBody>
          <a:bodyPr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will be able to perform following functionalities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CRUD operation on Company manager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CRUD operation on Company which will be there in application to buy the stocks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is the maximum amount one investor can invest in a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is the maximum number of stocks one investor can buy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31037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1760</TotalTime>
  <Words>318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STOCK MANAGEMENT SYETEM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Only investor can Register.</vt:lpstr>
      <vt:lpstr> Admin can do operations on companies and company managers.</vt:lpstr>
      <vt:lpstr>   manager will perform all crud operations on stocks.</vt:lpstr>
      <vt:lpstr> Investor can Buy the stocks and can see their shares.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SYETEM</dc:title>
  <dc:creator>hp</dc:creator>
  <cp:lastModifiedBy>charan</cp:lastModifiedBy>
  <cp:revision>192</cp:revision>
  <dcterms:created xsi:type="dcterms:W3CDTF">2020-05-19T04:23:26Z</dcterms:created>
  <dcterms:modified xsi:type="dcterms:W3CDTF">2020-07-20T19:35:02Z</dcterms:modified>
</cp:coreProperties>
</file>