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58" r:id="rId4"/>
    <p:sldId id="267" r:id="rId5"/>
    <p:sldId id="259" r:id="rId6"/>
    <p:sldId id="260" r:id="rId7"/>
    <p:sldId id="261" r:id="rId8"/>
    <p:sldId id="262" r:id="rId9"/>
    <p:sldId id="263" r:id="rId10"/>
    <p:sldId id="264" r:id="rId11"/>
    <p:sldId id="265" r:id="rId12"/>
    <p:sldId id="272"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96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0DFDD5A-B3D2-4E7E-93DA-47E5775FEF64}" type="datetimeFigureOut">
              <a:rPr lang="en-IN" smtClean="0"/>
              <a:t>20-07-2020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242233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173876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782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138393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9069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121768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546730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836312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34910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FDD5A-B3D2-4E7E-93DA-47E5775FEF64}"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167698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FDD5A-B3D2-4E7E-93DA-47E5775FEF64}"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50950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FDD5A-B3D2-4E7E-93DA-47E5775FEF64}" type="datetimeFigureOut">
              <a:rPr lang="en-IN" smtClean="0"/>
              <a:t>20-07-2020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137175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FDD5A-B3D2-4E7E-93DA-47E5775FEF64}" type="datetimeFigureOut">
              <a:rPr lang="en-IN" smtClean="0"/>
              <a:t>20-07-2020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150893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FDD5A-B3D2-4E7E-93DA-47E5775FEF64}" type="datetimeFigureOut">
              <a:rPr lang="en-IN" smtClean="0"/>
              <a:t>20-07-2020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272494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FDD5A-B3D2-4E7E-93DA-47E5775FEF64}"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258266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FDD5A-B3D2-4E7E-93DA-47E5775FEF64}"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61D4F-7A79-4D40-92AF-E480E0AF7590}" type="slidenum">
              <a:rPr lang="en-IN" smtClean="0"/>
              <a:t>‹#›</a:t>
            </a:fld>
            <a:endParaRPr lang="en-IN"/>
          </a:p>
        </p:txBody>
      </p:sp>
    </p:spTree>
    <p:extLst>
      <p:ext uri="{BB962C8B-B14F-4D97-AF65-F5344CB8AC3E}">
        <p14:creationId xmlns:p14="http://schemas.microsoft.com/office/powerpoint/2010/main" val="48324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DFDD5A-B3D2-4E7E-93DA-47E5775FEF64}" type="datetimeFigureOut">
              <a:rPr lang="en-IN" smtClean="0"/>
              <a:t>20-07-2020</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8761D4F-7A79-4D40-92AF-E480E0AF7590}" type="slidenum">
              <a:rPr lang="en-IN" smtClean="0"/>
              <a:t>‹#›</a:t>
            </a:fld>
            <a:endParaRPr lang="en-IN"/>
          </a:p>
        </p:txBody>
      </p:sp>
    </p:spTree>
    <p:extLst>
      <p:ext uri="{BB962C8B-B14F-4D97-AF65-F5344CB8AC3E}">
        <p14:creationId xmlns:p14="http://schemas.microsoft.com/office/powerpoint/2010/main" val="298973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012" y="301842"/>
            <a:ext cx="9226488" cy="1811044"/>
          </a:xfrm>
        </p:spPr>
        <p:txBody>
          <a:bodyPr>
            <a:normAutofit/>
          </a:bodyPr>
          <a:lstStyle/>
          <a:p>
            <a:pPr algn="ctr"/>
            <a:r>
              <a:rPr lang="en-US" dirty="0">
                <a:latin typeface="Times New Roman" panose="02020603050405020304" pitchFamily="18" charset="0"/>
                <a:cs typeface="Times New Roman" panose="02020603050405020304" pitchFamily="18" charset="0"/>
              </a:rPr>
              <a:t>WELCOME TO stock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management SYSTEM</a:t>
            </a:r>
          </a:p>
        </p:txBody>
      </p:sp>
      <p:pic>
        <p:nvPicPr>
          <p:cNvPr id="5" name="Picture 4">
            <a:extLst>
              <a:ext uri="{FF2B5EF4-FFF2-40B4-BE49-F238E27FC236}">
                <a16:creationId xmlns:a16="http://schemas.microsoft.com/office/drawing/2014/main" id="{85B2A642-8C5F-4ECB-BF5B-E7EB79A0C6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70909" y="2325950"/>
            <a:ext cx="4147359" cy="2610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CC69CAA-D30D-4257-BDAF-F817154662BA}"/>
              </a:ext>
            </a:extLst>
          </p:cNvPr>
          <p:cNvSpPr txBox="1"/>
          <p:nvPr/>
        </p:nvSpPr>
        <p:spPr>
          <a:xfrm>
            <a:off x="9223899" y="5610687"/>
            <a:ext cx="2823099" cy="646331"/>
          </a:xfrm>
          <a:prstGeom prst="rect">
            <a:avLst/>
          </a:prstGeom>
          <a:noFill/>
        </p:spPr>
        <p:txBody>
          <a:bodyPr wrap="square" rtlCol="0">
            <a:spAutoFit/>
          </a:bodyPr>
          <a:lstStyle/>
          <a:p>
            <a:r>
              <a:rPr lang="en-IN" dirty="0">
                <a:latin typeface="Algerian" panose="04020705040A02060702" pitchFamily="82" charset="0"/>
              </a:rPr>
              <a:t>BY</a:t>
            </a:r>
          </a:p>
          <a:p>
            <a:r>
              <a:rPr lang="en-IN" dirty="0">
                <a:latin typeface="Algerian" panose="04020705040A02060702" pitchFamily="82" charset="0"/>
              </a:rPr>
              <a:t>   P.PRATHYUSHA</a:t>
            </a:r>
          </a:p>
        </p:txBody>
      </p:sp>
    </p:spTree>
    <p:extLst>
      <p:ext uri="{BB962C8B-B14F-4D97-AF65-F5344CB8AC3E}">
        <p14:creationId xmlns:p14="http://schemas.microsoft.com/office/powerpoint/2010/main" val="363864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US" dirty="0">
                <a:latin typeface="Times New Roman" panose="02020603050405020304" pitchFamily="18" charset="0"/>
                <a:cs typeface="Times New Roman" panose="02020603050405020304" pitchFamily="18" charset="0"/>
              </a:rPr>
              <a:t>INVESTOR</a:t>
            </a:r>
          </a:p>
        </p:txBody>
      </p:sp>
      <p:sp>
        <p:nvSpPr>
          <p:cNvPr id="3" name="Content Placeholder 2"/>
          <p:cNvSpPr>
            <a:spLocks noGrp="1"/>
          </p:cNvSpPr>
          <p:nvPr>
            <p:ph idx="1"/>
          </p:nvPr>
        </p:nvSpPr>
        <p:spPr>
          <a:xfrm>
            <a:off x="684212" y="1507067"/>
            <a:ext cx="8534400" cy="3615267"/>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Investor will be able to perform following functionalities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User can register/login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Request for forgot password</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Buy stocks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Sell stocks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View all stocks which is bought by the user</a:t>
            </a:r>
          </a:p>
        </p:txBody>
      </p:sp>
    </p:spTree>
    <p:extLst>
      <p:ext uri="{BB962C8B-B14F-4D97-AF65-F5344CB8AC3E}">
        <p14:creationId xmlns:p14="http://schemas.microsoft.com/office/powerpoint/2010/main" val="214017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25" y="307910"/>
            <a:ext cx="8534400" cy="1199157"/>
          </a:xfrm>
        </p:spPr>
        <p:txBody>
          <a:bodyPr/>
          <a:lstStyle/>
          <a:p>
            <a:r>
              <a:rPr lang="en-US" dirty="0">
                <a:latin typeface="Times New Roman" panose="02020603050405020304" pitchFamily="18" charset="0"/>
                <a:cs typeface="Times New Roman" panose="02020603050405020304" pitchFamily="18" charset="0"/>
              </a:rPr>
              <a:t>Customer Job</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227" y="1718194"/>
            <a:ext cx="8231545" cy="3421612"/>
          </a:xfrm>
        </p:spPr>
      </p:pic>
    </p:spTree>
    <p:extLst>
      <p:ext uri="{BB962C8B-B14F-4D97-AF65-F5344CB8AC3E}">
        <p14:creationId xmlns:p14="http://schemas.microsoft.com/office/powerpoint/2010/main" val="194620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89A-ADD6-47EF-B550-69B992913313}"/>
              </a:ext>
            </a:extLst>
          </p:cNvPr>
          <p:cNvSpPr>
            <a:spLocks noGrp="1"/>
          </p:cNvSpPr>
          <p:nvPr>
            <p:ph type="title"/>
          </p:nvPr>
        </p:nvSpPr>
        <p:spPr>
          <a:xfrm>
            <a:off x="702873" y="353871"/>
            <a:ext cx="7526727" cy="924423"/>
          </a:xfrm>
        </p:spPr>
        <p:txBody>
          <a:bodyPr>
            <a:normAutofit/>
          </a:bodyPr>
          <a:lstStyle/>
          <a:p>
            <a:r>
              <a:rPr lang="en-GB" sz="4000">
                <a:latin typeface="Times New Roman" panose="02020603050405020304" pitchFamily="18" charset="0"/>
                <a:cs typeface="Times New Roman" panose="02020603050405020304" pitchFamily="18" charset="0"/>
              </a:rPr>
              <a:t>Use-case </a:t>
            </a:r>
            <a:r>
              <a:rPr lang="en-GB" sz="4000" dirty="0">
                <a:latin typeface="Times New Roman" panose="02020603050405020304" pitchFamily="18" charset="0"/>
                <a:cs typeface="Times New Roman" panose="02020603050405020304" pitchFamily="18" charset="0"/>
              </a:rPr>
              <a:t>Diagram</a:t>
            </a: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6AE61D-27F7-4E90-9972-ABE26F6C5F24}"/>
              </a:ext>
            </a:extLst>
          </p:cNvPr>
          <p:cNvPicPr>
            <a:picLocks noChangeAspect="1"/>
          </p:cNvPicPr>
          <p:nvPr/>
        </p:nvPicPr>
        <p:blipFill rotWithShape="1">
          <a:blip r:embed="rId2">
            <a:extLst>
              <a:ext uri="{28A0092B-C50C-407E-A947-70E740481C1C}">
                <a14:useLocalDpi xmlns:a14="http://schemas.microsoft.com/office/drawing/2010/main" val="0"/>
              </a:ext>
            </a:extLst>
          </a:blip>
          <a:srcRect l="2828" t="10357" r="6250" b="12939"/>
          <a:stretch/>
        </p:blipFill>
        <p:spPr>
          <a:xfrm>
            <a:off x="2046514" y="1628192"/>
            <a:ext cx="8098972" cy="3601616"/>
          </a:xfrm>
          <a:prstGeom prst="rect">
            <a:avLst/>
          </a:prstGeom>
        </p:spPr>
      </p:pic>
    </p:spTree>
    <p:extLst>
      <p:ext uri="{BB962C8B-B14F-4D97-AF65-F5344CB8AC3E}">
        <p14:creationId xmlns:p14="http://schemas.microsoft.com/office/powerpoint/2010/main" val="159424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616" y="195943"/>
            <a:ext cx="7106850" cy="1329093"/>
          </a:xfrm>
        </p:spPr>
        <p:txBody>
          <a:bodyPr/>
          <a:lstStyle/>
          <a:p>
            <a:r>
              <a:rPr lang="en-US" dirty="0">
                <a:latin typeface="Times New Roman" panose="02020603050405020304" pitchFamily="18" charset="0"/>
                <a:cs typeface="Times New Roman" panose="02020603050405020304" pitchFamily="18" charset="0"/>
              </a:rPr>
              <a:t>Project Work Flow</a:t>
            </a:r>
          </a:p>
        </p:txBody>
      </p:sp>
      <p:pic>
        <p:nvPicPr>
          <p:cNvPr id="13" name="Content Placeholder 12">
            <a:extLst>
              <a:ext uri="{FF2B5EF4-FFF2-40B4-BE49-F238E27FC236}">
                <a16:creationId xmlns:a16="http://schemas.microsoft.com/office/drawing/2014/main" id="{A2A04F4D-E42C-4D53-86D6-A5C1CF2C32C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702" t="21617" r="21423" b="35634"/>
          <a:stretch/>
        </p:blipFill>
        <p:spPr>
          <a:xfrm>
            <a:off x="2363755" y="1954763"/>
            <a:ext cx="7464490" cy="2948473"/>
          </a:xfrm>
        </p:spPr>
      </p:pic>
    </p:spTree>
    <p:extLst>
      <p:ext uri="{BB962C8B-B14F-4D97-AF65-F5344CB8AC3E}">
        <p14:creationId xmlns:p14="http://schemas.microsoft.com/office/powerpoint/2010/main" val="254757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608" y="136706"/>
            <a:ext cx="7386768" cy="1310431"/>
          </a:xfrm>
        </p:spPr>
        <p:txBody>
          <a:bodyPr/>
          <a:lstStyle/>
          <a:p>
            <a:r>
              <a:rPr lang="en-US"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469608" y="1469571"/>
            <a:ext cx="10192474" cy="3918858"/>
          </a:xfrm>
        </p:spPr>
        <p:txBody>
          <a:bodyPr>
            <a:norm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Implementation of Stock Management System has been done is four Phases.</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Java With Collection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JDBC</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JPA With Hibernate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Angular With Spring Rest</a:t>
            </a:r>
          </a:p>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52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52" y="226180"/>
            <a:ext cx="8534400" cy="1507067"/>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72752" y="1660849"/>
            <a:ext cx="11035037" cy="4198776"/>
          </a:xfrm>
        </p:spPr>
        <p:txBody>
          <a:bodyPr>
            <a:normAutofit/>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Loan Automation Application Software would help boost a lending institution’s customer service in many ways, and make the lending operations more efficient and transparent.</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The computational speed, accuracy and storage capabilities of the computer would merge with the creativity and intuition of the human to make it all a success.</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outcome provides a loan automation application that saves paper works throughout the life of the loan, and makes available its design, a guide or foundation towards creation of similar or improved systems.</a:t>
            </a:r>
          </a:p>
        </p:txBody>
      </p:sp>
    </p:spTree>
    <p:extLst>
      <p:ext uri="{BB962C8B-B14F-4D97-AF65-F5344CB8AC3E}">
        <p14:creationId xmlns:p14="http://schemas.microsoft.com/office/powerpoint/2010/main" val="3506702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2055A-9698-4E3A-BA2C-B3FA7EE1D7EA}"/>
              </a:ext>
            </a:extLst>
          </p:cNvPr>
          <p:cNvSpPr>
            <a:spLocks noGrp="1"/>
          </p:cNvSpPr>
          <p:nvPr>
            <p:ph idx="1"/>
          </p:nvPr>
        </p:nvSpPr>
        <p:spPr>
          <a:xfrm>
            <a:off x="1828800" y="1621366"/>
            <a:ext cx="8534400" cy="3615267"/>
          </a:xfrm>
        </p:spPr>
        <p:txBody>
          <a:bodyPr>
            <a:normAutofit/>
          </a:bodyPr>
          <a:lstStyle/>
          <a:p>
            <a:pPr marL="0" indent="0" algn="ctr">
              <a:buNone/>
            </a:pPr>
            <a:r>
              <a:rPr lang="en-GB" sz="8800" dirty="0">
                <a:solidFill>
                  <a:schemeClr val="tx1"/>
                </a:solidFill>
                <a:latin typeface="Times New Roman" panose="02020603050405020304" pitchFamily="18" charset="0"/>
                <a:cs typeface="Times New Roman" panose="02020603050405020304" pitchFamily="18" charset="0"/>
              </a:rPr>
              <a:t>   THANK YOU</a:t>
            </a:r>
            <a:endParaRPr lang="en-IN" sz="8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00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176589"/>
            <a:ext cx="9050694" cy="1507067"/>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1810138"/>
            <a:ext cx="7052388" cy="3937616"/>
          </a:xfrm>
        </p:spPr>
        <p:txBody>
          <a:bodyPr>
            <a:noAutofit/>
          </a:bodyPr>
          <a:lstStyle/>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Project Objectives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Project Work Flow</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Technologies Used</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28217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78" y="0"/>
            <a:ext cx="8534400" cy="1507067"/>
          </a:xfrm>
        </p:spPr>
        <p:txBody>
          <a:bodyPr/>
          <a:lstStyle/>
          <a:p>
            <a:r>
              <a:rPr lang="en-US" dirty="0">
                <a:latin typeface="Times New Roman" panose="02020603050405020304" pitchFamily="18" charset="0"/>
                <a:cs typeface="Times New Roman" panose="02020603050405020304" pitchFamily="18" charset="0"/>
              </a:rPr>
              <a:t>Objective</a:t>
            </a:r>
            <a:endParaRPr lang="en-US" dirty="0"/>
          </a:p>
        </p:txBody>
      </p:sp>
      <p:sp>
        <p:nvSpPr>
          <p:cNvPr id="3" name="Content Placeholder 2"/>
          <p:cNvSpPr>
            <a:spLocks noGrp="1"/>
          </p:cNvSpPr>
          <p:nvPr>
            <p:ph idx="1"/>
          </p:nvPr>
        </p:nvSpPr>
        <p:spPr>
          <a:xfrm>
            <a:off x="460278" y="1507067"/>
            <a:ext cx="11271444" cy="4333896"/>
          </a:xfrm>
        </p:spPr>
        <p:txBody>
          <a:bodyPr>
            <a:norm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General Objective :To automate the process of  Stock Management System &amp; hence minimize errors resulting from manual system operations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There are many goals and focus: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1.Saving time and effort.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2.Eliminate the use of paperwork for transactions.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3.Customer's vision towards the organization.</a:t>
            </a:r>
          </a:p>
          <a:p>
            <a:endParaRPr lang="en-US" sz="2400" dirty="0">
              <a:solidFill>
                <a:schemeClr val="tx1"/>
              </a:solidFill>
            </a:endParaRPr>
          </a:p>
        </p:txBody>
      </p:sp>
    </p:spTree>
    <p:extLst>
      <p:ext uri="{BB962C8B-B14F-4D97-AF65-F5344CB8AC3E}">
        <p14:creationId xmlns:p14="http://schemas.microsoft.com/office/powerpoint/2010/main" val="425652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39" y="195250"/>
            <a:ext cx="5138090" cy="1507067"/>
          </a:xfrm>
        </p:spPr>
        <p:txBody>
          <a:bodyPr/>
          <a:lstStyle/>
          <a:p>
            <a:r>
              <a:rPr lang="en-US"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p:cNvSpPr>
            <a:spLocks noGrp="1"/>
          </p:cNvSpPr>
          <p:nvPr>
            <p:ph idx="1"/>
          </p:nvPr>
        </p:nvSpPr>
        <p:spPr>
          <a:xfrm>
            <a:off x="478939" y="1702316"/>
            <a:ext cx="11025706" cy="4474549"/>
          </a:xfrm>
        </p:spPr>
        <p:txBody>
          <a:bodyPr>
            <a:normAutofit/>
          </a:bodyPr>
          <a:lstStyle/>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Most stock providers still use the old fashion, where they record all the details on the papers. No online service. When a customer wants to know the remaining stock items, he needs to go to in person or contact the provider. Then, the provider representative has to review the customer details manually and calculate the stocks taken. Unfortunately, this method is a waste of time, inaccurate and inefficient. </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Stock Management System Application Development is an application where Investor can buy stock and sell stock , and interact with the stock providers through this application.</a:t>
            </a:r>
          </a:p>
          <a:p>
            <a:endParaRPr lang="en-US" sz="2400" dirty="0">
              <a:solidFill>
                <a:schemeClr val="tx1"/>
              </a:solidFill>
            </a:endParaRPr>
          </a:p>
        </p:txBody>
      </p:sp>
    </p:spTree>
    <p:extLst>
      <p:ext uri="{BB962C8B-B14F-4D97-AF65-F5344CB8AC3E}">
        <p14:creationId xmlns:p14="http://schemas.microsoft.com/office/powerpoint/2010/main" val="236321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49" y="279226"/>
            <a:ext cx="7837714" cy="1507067"/>
          </a:xfrm>
        </p:spPr>
        <p:txBody>
          <a:bodyPr/>
          <a:lstStyle/>
          <a:p>
            <a:r>
              <a:rPr lang="en-US"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838200" y="1614115"/>
            <a:ext cx="10515600" cy="4562848"/>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There are basically 3 types of users: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Admin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Manager</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Investor</a:t>
            </a:r>
          </a:p>
          <a:p>
            <a:pPr marL="0" indent="0">
              <a:buNone/>
            </a:pPr>
            <a:endParaRPr lang="en-US" sz="2400" dirty="0">
              <a:solidFill>
                <a:schemeClr val="tx1"/>
              </a:solidFill>
            </a:endParaRPr>
          </a:p>
        </p:txBody>
      </p:sp>
    </p:spTree>
    <p:extLst>
      <p:ext uri="{BB962C8B-B14F-4D97-AF65-F5344CB8AC3E}">
        <p14:creationId xmlns:p14="http://schemas.microsoft.com/office/powerpoint/2010/main" val="297838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6592"/>
          </a:xfrm>
        </p:spPr>
        <p:txBody>
          <a:bodyPr/>
          <a:lstStyle/>
          <a:p>
            <a:r>
              <a:rPr lang="en-US" dirty="0">
                <a:latin typeface="Times New Roman" panose="02020603050405020304" pitchFamily="18" charset="0"/>
                <a:cs typeface="Times New Roman" panose="02020603050405020304" pitchFamily="18" charset="0"/>
              </a:rPr>
              <a:t>Admin</a:t>
            </a:r>
          </a:p>
        </p:txBody>
      </p:sp>
      <p:sp>
        <p:nvSpPr>
          <p:cNvPr id="3" name="Content Placeholder 2"/>
          <p:cNvSpPr>
            <a:spLocks noGrp="1"/>
          </p:cNvSpPr>
          <p:nvPr>
            <p:ph idx="1"/>
          </p:nvPr>
        </p:nvSpPr>
        <p:spPr>
          <a:xfrm>
            <a:off x="677333" y="1691641"/>
            <a:ext cx="11004593" cy="4349722"/>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The administrators will be able to perform following functionalities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User can login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CRUD operation on Company manager user</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CRUD operation on Company which will be there in application to buy the stocks</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Decide what is the maximum amount one investor can invest in a company</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Decide what is the maximum number of stocks one investor can buy</a:t>
            </a:r>
          </a:p>
        </p:txBody>
      </p:sp>
    </p:spTree>
    <p:extLst>
      <p:ext uri="{BB962C8B-B14F-4D97-AF65-F5344CB8AC3E}">
        <p14:creationId xmlns:p14="http://schemas.microsoft.com/office/powerpoint/2010/main" val="133885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922" y="260565"/>
            <a:ext cx="8534400" cy="1507067"/>
          </a:xfrm>
        </p:spPr>
        <p:txBody>
          <a:bodyPr/>
          <a:lstStyle/>
          <a:p>
            <a:r>
              <a:rPr lang="en-US" dirty="0">
                <a:latin typeface="Times New Roman" panose="02020603050405020304" pitchFamily="18" charset="0"/>
                <a:cs typeface="Times New Roman" panose="02020603050405020304" pitchFamily="18" charset="0"/>
              </a:rPr>
              <a:t>BLOCK DIAGRAM</a:t>
            </a:r>
          </a:p>
        </p:txBody>
      </p:sp>
      <p:sp>
        <p:nvSpPr>
          <p:cNvPr id="6" name="Content Placeholder 5">
            <a:extLst>
              <a:ext uri="{FF2B5EF4-FFF2-40B4-BE49-F238E27FC236}">
                <a16:creationId xmlns:a16="http://schemas.microsoft.com/office/drawing/2014/main" id="{3BD186E7-46C8-4892-9706-711EBD62B9AF}"/>
              </a:ext>
            </a:extLst>
          </p:cNvPr>
          <p:cNvSpPr>
            <a:spLocks noGrp="1"/>
          </p:cNvSpPr>
          <p:nvPr>
            <p:ph idx="1"/>
          </p:nvPr>
        </p:nvSpPr>
        <p:spPr>
          <a:xfrm>
            <a:off x="684212" y="1379705"/>
            <a:ext cx="8534400" cy="4480768"/>
          </a:xfrm>
        </p:spPr>
        <p:txBody>
          <a:bodyPr/>
          <a:lstStyle/>
          <a:p>
            <a:endParaRPr lang="en-IN" dirty="0"/>
          </a:p>
        </p:txBody>
      </p:sp>
      <p:sp>
        <p:nvSpPr>
          <p:cNvPr id="7" name="Rectangle 6">
            <a:extLst>
              <a:ext uri="{FF2B5EF4-FFF2-40B4-BE49-F238E27FC236}">
                <a16:creationId xmlns:a16="http://schemas.microsoft.com/office/drawing/2014/main" id="{DC4DF889-9B44-4AA2-8CFD-25FB9477573D}"/>
              </a:ext>
            </a:extLst>
          </p:cNvPr>
          <p:cNvSpPr/>
          <p:nvPr/>
        </p:nvSpPr>
        <p:spPr>
          <a:xfrm>
            <a:off x="1537855" y="1767632"/>
            <a:ext cx="1435533" cy="573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home</a:t>
            </a:r>
          </a:p>
        </p:txBody>
      </p:sp>
      <p:sp>
        <p:nvSpPr>
          <p:cNvPr id="8" name="Rectangle 7">
            <a:extLst>
              <a:ext uri="{FF2B5EF4-FFF2-40B4-BE49-F238E27FC236}">
                <a16:creationId xmlns:a16="http://schemas.microsoft.com/office/drawing/2014/main" id="{9A5F95AE-2580-4A5F-8D69-9CE8561953B5}"/>
              </a:ext>
            </a:extLst>
          </p:cNvPr>
          <p:cNvSpPr/>
          <p:nvPr/>
        </p:nvSpPr>
        <p:spPr>
          <a:xfrm>
            <a:off x="4156365" y="1767632"/>
            <a:ext cx="1939636" cy="573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About</a:t>
            </a:r>
          </a:p>
        </p:txBody>
      </p:sp>
      <p:sp>
        <p:nvSpPr>
          <p:cNvPr id="9" name="Rectangle 8">
            <a:extLst>
              <a:ext uri="{FF2B5EF4-FFF2-40B4-BE49-F238E27FC236}">
                <a16:creationId xmlns:a16="http://schemas.microsoft.com/office/drawing/2014/main" id="{39BB4AC5-793D-4467-BAFD-57659821F6A3}"/>
              </a:ext>
            </a:extLst>
          </p:cNvPr>
          <p:cNvSpPr/>
          <p:nvPr/>
        </p:nvSpPr>
        <p:spPr>
          <a:xfrm>
            <a:off x="7204364" y="1767632"/>
            <a:ext cx="1620981" cy="573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p>
        </p:txBody>
      </p:sp>
      <p:sp>
        <p:nvSpPr>
          <p:cNvPr id="10" name="Rectangle 9">
            <a:extLst>
              <a:ext uri="{FF2B5EF4-FFF2-40B4-BE49-F238E27FC236}">
                <a16:creationId xmlns:a16="http://schemas.microsoft.com/office/drawing/2014/main" id="{8B492AD8-2D7D-40A5-9901-A37254EA936B}"/>
              </a:ext>
            </a:extLst>
          </p:cNvPr>
          <p:cNvSpPr/>
          <p:nvPr/>
        </p:nvSpPr>
        <p:spPr>
          <a:xfrm>
            <a:off x="3934691" y="4904509"/>
            <a:ext cx="2036618" cy="573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11" name="Oval 10">
            <a:extLst>
              <a:ext uri="{FF2B5EF4-FFF2-40B4-BE49-F238E27FC236}">
                <a16:creationId xmlns:a16="http://schemas.microsoft.com/office/drawing/2014/main" id="{B4FF93CF-E42F-436A-A118-0C6C285F8008}"/>
              </a:ext>
            </a:extLst>
          </p:cNvPr>
          <p:cNvSpPr/>
          <p:nvPr/>
        </p:nvSpPr>
        <p:spPr>
          <a:xfrm>
            <a:off x="2973388" y="3009516"/>
            <a:ext cx="4230976" cy="1507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Stock Management System</a:t>
            </a:r>
          </a:p>
        </p:txBody>
      </p:sp>
      <p:cxnSp>
        <p:nvCxnSpPr>
          <p:cNvPr id="15" name="Connector: Elbow 14">
            <a:extLst>
              <a:ext uri="{FF2B5EF4-FFF2-40B4-BE49-F238E27FC236}">
                <a16:creationId xmlns:a16="http://schemas.microsoft.com/office/drawing/2014/main" id="{E23C517C-6252-410F-82CD-E1B84783B80C}"/>
              </a:ext>
            </a:extLst>
          </p:cNvPr>
          <p:cNvCxnSpPr>
            <a:stCxn id="7" idx="3"/>
            <a:endCxn id="11" idx="1"/>
          </p:cNvCxnSpPr>
          <p:nvPr/>
        </p:nvCxnSpPr>
        <p:spPr>
          <a:xfrm>
            <a:off x="2973388" y="2054525"/>
            <a:ext cx="619612" cy="117569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DBC1474-0633-4B24-9316-B99F326EA632}"/>
              </a:ext>
            </a:extLst>
          </p:cNvPr>
          <p:cNvCxnSpPr>
            <a:cxnSpLocks/>
          </p:cNvCxnSpPr>
          <p:nvPr/>
        </p:nvCxnSpPr>
        <p:spPr>
          <a:xfrm>
            <a:off x="5126183" y="2239534"/>
            <a:ext cx="0" cy="811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000CEAA-8F75-4E17-ADD4-ADC6DC171A55}"/>
              </a:ext>
            </a:extLst>
          </p:cNvPr>
          <p:cNvCxnSpPr>
            <a:cxnSpLocks/>
          </p:cNvCxnSpPr>
          <p:nvPr/>
        </p:nvCxnSpPr>
        <p:spPr>
          <a:xfrm flipV="1">
            <a:off x="4953000" y="4516583"/>
            <a:ext cx="0" cy="3879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DC5AF40D-0735-4EC1-8A14-C29CCAD60C86}"/>
              </a:ext>
            </a:extLst>
          </p:cNvPr>
          <p:cNvCxnSpPr>
            <a:cxnSpLocks/>
            <a:stCxn id="9" idx="1"/>
          </p:cNvCxnSpPr>
          <p:nvPr/>
        </p:nvCxnSpPr>
        <p:spPr>
          <a:xfrm rot="10800000" flipV="1">
            <a:off x="6245292" y="2054525"/>
            <a:ext cx="959073" cy="99655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381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59" y="129937"/>
            <a:ext cx="8621453" cy="1507067"/>
          </a:xfrm>
        </p:spPr>
        <p:txBody>
          <a:bodyPr/>
          <a:lstStyle/>
          <a:p>
            <a:r>
              <a:rPr lang="en-US" dirty="0">
                <a:latin typeface="Times New Roman" panose="02020603050405020304" pitchFamily="18" charset="0"/>
                <a:cs typeface="Times New Roman" panose="02020603050405020304" pitchFamily="18" charset="0"/>
              </a:rPr>
              <a:t>Manager</a:t>
            </a:r>
          </a:p>
        </p:txBody>
      </p:sp>
      <p:sp>
        <p:nvSpPr>
          <p:cNvPr id="3" name="Content Placeholder 2"/>
          <p:cNvSpPr>
            <a:spLocks noGrp="1"/>
          </p:cNvSpPr>
          <p:nvPr>
            <p:ph idx="1"/>
          </p:nvPr>
        </p:nvSpPr>
        <p:spPr>
          <a:xfrm>
            <a:off x="597159" y="1534886"/>
            <a:ext cx="8621453" cy="3615267"/>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 Manager can perform following functionalities: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User can login (credentials will be shared by admin)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Can change the password</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CRUD operation on stocks</a:t>
            </a:r>
          </a:p>
        </p:txBody>
      </p:sp>
    </p:spTree>
    <p:extLst>
      <p:ext uri="{BB962C8B-B14F-4D97-AF65-F5344CB8AC3E}">
        <p14:creationId xmlns:p14="http://schemas.microsoft.com/office/powerpoint/2010/main" val="52819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914" y="204581"/>
            <a:ext cx="8534400" cy="1507067"/>
          </a:xfrm>
        </p:spPr>
        <p:txBody>
          <a:bodyPr/>
          <a:lstStyle/>
          <a:p>
            <a:r>
              <a:rPr lang="en-US" dirty="0">
                <a:latin typeface="Times New Roman" panose="02020603050405020304" pitchFamily="18" charset="0"/>
                <a:cs typeface="Times New Roman" panose="02020603050405020304" pitchFamily="18" charset="0"/>
              </a:rPr>
              <a:t>Client job</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120" y="1506344"/>
            <a:ext cx="7297760" cy="3845312"/>
          </a:xfrm>
        </p:spPr>
      </p:pic>
    </p:spTree>
    <p:extLst>
      <p:ext uri="{BB962C8B-B14F-4D97-AF65-F5344CB8AC3E}">
        <p14:creationId xmlns:p14="http://schemas.microsoft.com/office/powerpoint/2010/main" val="12328704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345</TotalTime>
  <Words>467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Century Gothic</vt:lpstr>
      <vt:lpstr>Times New Roman</vt:lpstr>
      <vt:lpstr>Wingdings</vt:lpstr>
      <vt:lpstr>Wingdings 3</vt:lpstr>
      <vt:lpstr>Slice</vt:lpstr>
      <vt:lpstr>WELCOME TO stock management SYSTEM</vt:lpstr>
      <vt:lpstr>Contents</vt:lpstr>
      <vt:lpstr>Objective</vt:lpstr>
      <vt:lpstr>Problem Statement</vt:lpstr>
      <vt:lpstr>Modules</vt:lpstr>
      <vt:lpstr>Admin</vt:lpstr>
      <vt:lpstr>BLOCK DIAGRAM</vt:lpstr>
      <vt:lpstr>Manager</vt:lpstr>
      <vt:lpstr>Client job</vt:lpstr>
      <vt:lpstr>INVESTOR</vt:lpstr>
      <vt:lpstr>Customer Job</vt:lpstr>
      <vt:lpstr>Use-case Diagram</vt:lpstr>
      <vt:lpstr>Project Work Flow</vt:lpstr>
      <vt:lpstr>IMPLEMENTATION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Soni</dc:creator>
  <cp:lastModifiedBy>Sai Prasad</cp:lastModifiedBy>
  <cp:revision>25</cp:revision>
  <dcterms:created xsi:type="dcterms:W3CDTF">2020-06-05T18:00:24Z</dcterms:created>
  <dcterms:modified xsi:type="dcterms:W3CDTF">2020-07-20T13:22:05Z</dcterms:modified>
</cp:coreProperties>
</file>